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88" saveSubsetFonts="1">
  <p:sldMasterIdLst>
    <p:sldMasterId id="2147483649" r:id="rId1"/>
  </p:sldMasterIdLst>
  <p:notesMasterIdLst>
    <p:notesMasterId r:id="rId57"/>
  </p:notesMasterIdLst>
  <p:handoutMasterIdLst>
    <p:handoutMasterId r:id="rId58"/>
  </p:handoutMasterIdLst>
  <p:sldIdLst>
    <p:sldId id="270" r:id="rId2"/>
    <p:sldId id="263" r:id="rId3"/>
    <p:sldId id="265" r:id="rId4"/>
    <p:sldId id="260" r:id="rId5"/>
    <p:sldId id="271" r:id="rId6"/>
    <p:sldId id="272" r:id="rId7"/>
    <p:sldId id="268" r:id="rId8"/>
    <p:sldId id="273" r:id="rId9"/>
    <p:sldId id="299" r:id="rId10"/>
    <p:sldId id="300" r:id="rId11"/>
    <p:sldId id="301" r:id="rId12"/>
    <p:sldId id="302" r:id="rId13"/>
    <p:sldId id="280" r:id="rId14"/>
    <p:sldId id="281" r:id="rId15"/>
    <p:sldId id="303" r:id="rId16"/>
    <p:sldId id="304" r:id="rId17"/>
    <p:sldId id="305" r:id="rId18"/>
    <p:sldId id="306" r:id="rId19"/>
    <p:sldId id="286" r:id="rId20"/>
    <p:sldId id="315" r:id="rId21"/>
    <p:sldId id="316" r:id="rId22"/>
    <p:sldId id="317" r:id="rId23"/>
    <p:sldId id="318" r:id="rId24"/>
    <p:sldId id="320" r:id="rId25"/>
    <p:sldId id="319" r:id="rId26"/>
    <p:sldId id="287" r:id="rId27"/>
    <p:sldId id="307" r:id="rId28"/>
    <p:sldId id="308" r:id="rId29"/>
    <p:sldId id="309" r:id="rId30"/>
    <p:sldId id="310" r:id="rId31"/>
    <p:sldId id="292" r:id="rId32"/>
    <p:sldId id="321" r:id="rId33"/>
    <p:sldId id="322" r:id="rId34"/>
    <p:sldId id="323" r:id="rId35"/>
    <p:sldId id="324" r:id="rId36"/>
    <p:sldId id="325" r:id="rId37"/>
    <p:sldId id="326" r:id="rId38"/>
    <p:sldId id="293" r:id="rId39"/>
    <p:sldId id="311" r:id="rId40"/>
    <p:sldId id="312" r:id="rId41"/>
    <p:sldId id="313" r:id="rId42"/>
    <p:sldId id="314" r:id="rId43"/>
    <p:sldId id="298" r:id="rId44"/>
    <p:sldId id="327" r:id="rId45"/>
    <p:sldId id="328" r:id="rId46"/>
    <p:sldId id="329" r:id="rId47"/>
    <p:sldId id="330" r:id="rId48"/>
    <p:sldId id="331" r:id="rId49"/>
    <p:sldId id="332" r:id="rId50"/>
    <p:sldId id="333" r:id="rId51"/>
    <p:sldId id="334" r:id="rId52"/>
    <p:sldId id="335" r:id="rId53"/>
    <p:sldId id="336" r:id="rId54"/>
    <p:sldId id="337" r:id="rId55"/>
    <p:sldId id="338" r:id="rId5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FF"/>
    <a:srgbClr val="000066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7" autoAdjust="0"/>
  </p:normalViewPr>
  <p:slideViewPr>
    <p:cSldViewPr>
      <p:cViewPr varScale="1">
        <p:scale>
          <a:sx n="67" d="100"/>
          <a:sy n="67" d="100"/>
        </p:scale>
        <p:origin x="-5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970"/>
    </p:cViewPr>
  </p:sorterViewPr>
  <p:notesViewPr>
    <p:cSldViewPr>
      <p:cViewPr varScale="1">
        <p:scale>
          <a:sx n="52" d="100"/>
          <a:sy n="52" d="100"/>
        </p:scale>
        <p:origin x="-1788" y="-8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887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C5D1D60-1A7C-4A40-974C-5A4D2BFC92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908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DF5F5CFF-4617-4F1C-ABA0-BF6954497D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F5A4F142-9AB0-4DC8-8B32-2F118F0C21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5D4C95EA-9041-4CE5-96CB-5320421CF2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626C5CC5-E681-4774-B75C-9F103B51F5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B29AC14D-D344-4E59-85D5-7ED598DDD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56B24294-A261-4CA3-801E-092DE6B04D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E9EFC01D-B40A-4836-A531-BC12554648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727F691E-F075-4953-819B-B7FEC9F516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58000" y="64579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E2470AA5-3228-4F61-A555-9E0E79D82D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894C5AC5-A6B9-4E5D-8AEB-505BFAEE81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7-</a:t>
            </a:r>
            <a:fld id="{6C89E4A9-75AD-4B42-A1AE-A754A64A55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r>
              <a:rPr lang="en-US" dirty="0"/>
              <a:t>Slide 7-</a:t>
            </a:r>
            <a:fld id="{94ED65CA-2191-4861-9305-6E0EF43210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6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571500" indent="-1143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55713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9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0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1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3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35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3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39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0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1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2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3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45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46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47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4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4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5D89FE9-3495-4583-9DBD-C6979E7F1147}" type="slidenum">
              <a:rPr lang="en-US"/>
              <a:pPr>
                <a:defRPr/>
              </a:pPr>
              <a:t>88</a:t>
            </a:fld>
            <a:endParaRPr lang="en-US" dirty="0"/>
          </a:p>
        </p:txBody>
      </p:sp>
      <p:sp>
        <p:nvSpPr>
          <p:cNvPr id="16386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</a:t>
            </a:r>
            <a:br>
              <a:rPr lang="en-US" sz="4400" dirty="0" smtClean="0"/>
            </a:br>
            <a:r>
              <a:rPr lang="en-US" sz="4400" dirty="0" smtClean="0"/>
              <a:t>WALKAROUND</a:t>
            </a:r>
          </a:p>
        </p:txBody>
      </p:sp>
      <p:graphicFrame>
        <p:nvGraphicFramePr>
          <p:cNvPr id="1026" name="Object 1028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70353"/>
              </p:ext>
            </p:extLst>
          </p:nvPr>
        </p:nvGraphicFramePr>
        <p:xfrm>
          <a:off x="1371600" y="32766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2766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1029"/>
          <p:cNvSpPr txBox="1">
            <a:spLocks noChangeArrowheads="1"/>
          </p:cNvSpPr>
          <p:nvPr/>
        </p:nvSpPr>
        <p:spPr bwMode="auto">
          <a:xfrm>
            <a:off x="1447800" y="4648200"/>
            <a:ext cx="6072188" cy="9810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assumes 2 minutes for discovery/reporting fire. </a:t>
            </a:r>
          </a:p>
          <a:p>
            <a:r>
              <a:rPr lang="en-US" sz="1400" b="1" dirty="0"/>
              <a:t>Exercise assumes 3 minutes for dispatch/response.</a:t>
            </a:r>
          </a:p>
          <a:p>
            <a:endParaRPr lang="en-US" sz="1400" b="1" dirty="0"/>
          </a:p>
          <a:p>
            <a:r>
              <a:rPr lang="en-US" sz="1400" b="1" dirty="0"/>
              <a:t>Exercise assumes 5 minute total burn time upon arrival of first fire company.</a:t>
            </a:r>
          </a:p>
        </p:txBody>
      </p:sp>
      <p:sp>
        <p:nvSpPr>
          <p:cNvPr id="1030" name="Text Box 1030"/>
          <p:cNvSpPr txBox="1">
            <a:spLocks noChangeArrowheads="1"/>
          </p:cNvSpPr>
          <p:nvPr/>
        </p:nvSpPr>
        <p:spPr bwMode="auto">
          <a:xfrm>
            <a:off x="6038850" y="2706688"/>
            <a:ext cx="1733550" cy="55562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Exercise Message # </a:t>
            </a:r>
          </a:p>
          <a:p>
            <a:r>
              <a:rPr lang="en-US" sz="1400" b="1" dirty="0"/>
              <a:t>Will Appear Here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D43BD25-B9D3-4C7D-AEE4-CE255A771175}" type="slidenum">
              <a:rPr lang="en-US"/>
              <a:pPr>
                <a:defRPr/>
              </a:pPr>
              <a:t>97</a:t>
            </a:fld>
            <a:endParaRPr lang="en-US" dirty="0"/>
          </a:p>
        </p:txBody>
      </p:sp>
      <p:pic>
        <p:nvPicPr>
          <p:cNvPr id="4100" name="Picture 2" descr="This is a picture of the side of the same office complex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4343400" y="4572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098" name="Object 0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859022"/>
              </p:ext>
            </p:extLst>
          </p:nvPr>
        </p:nvGraphicFramePr>
        <p:xfrm>
          <a:off x="1752600" y="5715000"/>
          <a:ext cx="5821363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715000"/>
                        <a:ext cx="5821363" cy="10525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64547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6742AA8-5F2F-4AB9-92D6-E02BFB81544B}" type="slidenum">
              <a:rPr lang="en-US"/>
              <a:pPr>
                <a:defRPr/>
              </a:pPr>
              <a:t>98</a:t>
            </a:fld>
            <a:endParaRPr lang="en-US" dirty="0"/>
          </a:p>
        </p:txBody>
      </p:sp>
      <p:pic>
        <p:nvPicPr>
          <p:cNvPr id="5124" name="Picture 1026" descr="This is a picture of the back of the same office complex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1027"/>
          <p:cNvSpPr txBox="1">
            <a:spLocks noChangeArrowheads="1"/>
          </p:cNvSpPr>
          <p:nvPr/>
        </p:nvSpPr>
        <p:spPr bwMode="auto">
          <a:xfrm>
            <a:off x="61722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5122" name="Object 2048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741395"/>
              </p:ext>
            </p:extLst>
          </p:nvPr>
        </p:nvGraphicFramePr>
        <p:xfrm>
          <a:off x="1676400" y="5729288"/>
          <a:ext cx="582136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729288"/>
                        <a:ext cx="5821363" cy="1052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Text Box 1031"/>
          <p:cNvSpPr txBox="1">
            <a:spLocks noChangeArrowheads="1"/>
          </p:cNvSpPr>
          <p:nvPr/>
        </p:nvSpPr>
        <p:spPr bwMode="auto">
          <a:xfrm>
            <a:off x="6400800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DF73C70-C6B7-4988-A83A-33D7D236ADA9}" type="slidenum">
              <a:rPr lang="en-US"/>
              <a:pPr>
                <a:defRPr/>
              </a:pPr>
              <a:t>99</a:t>
            </a:fld>
            <a:endParaRPr lang="en-US" dirty="0"/>
          </a:p>
        </p:txBody>
      </p:sp>
      <p:pic>
        <p:nvPicPr>
          <p:cNvPr id="6148" name="Picture 2" descr="This is a picture of the other side of the same office complex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4572000" y="46101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6146" name="Object 0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689294"/>
              </p:ext>
            </p:extLst>
          </p:nvPr>
        </p:nvGraphicFramePr>
        <p:xfrm>
          <a:off x="1752600" y="5729288"/>
          <a:ext cx="582136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729288"/>
                        <a:ext cx="5821363" cy="1052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64547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A5B2FF5-9FE0-410F-991B-F0C55C207388}" type="slidenum">
              <a:rPr lang="en-US"/>
              <a:pPr>
                <a:defRPr/>
              </a:pPr>
              <a:t>100</a:t>
            </a:fld>
            <a:endParaRPr lang="en-US" dirty="0"/>
          </a:p>
        </p:txBody>
      </p:sp>
      <p:sp>
        <p:nvSpPr>
          <p:cNvPr id="7172" name="Rectangle 368"/>
          <p:cNvSpPr>
            <a:spLocks noChangeArrowheads="1"/>
          </p:cNvSpPr>
          <p:nvPr/>
        </p:nvSpPr>
        <p:spPr bwMode="auto">
          <a:xfrm>
            <a:off x="0" y="0"/>
            <a:ext cx="9144000" cy="5867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7173" name="Group 372"/>
          <p:cNvGrpSpPr>
            <a:grpSpLocks/>
          </p:cNvGrpSpPr>
          <p:nvPr/>
        </p:nvGrpSpPr>
        <p:grpSpPr bwMode="auto">
          <a:xfrm>
            <a:off x="711200" y="190500"/>
            <a:ext cx="7975600" cy="5462588"/>
            <a:chOff x="448" y="120"/>
            <a:chExt cx="5024" cy="3441"/>
          </a:xfrm>
        </p:grpSpPr>
        <p:sp>
          <p:nvSpPr>
            <p:cNvPr id="7175" name="Text Box 331"/>
            <p:cNvSpPr txBox="1">
              <a:spLocks noChangeArrowheads="1"/>
            </p:cNvSpPr>
            <p:nvPr/>
          </p:nvSpPr>
          <p:spPr bwMode="auto">
            <a:xfrm>
              <a:off x="1176" y="3285"/>
              <a:ext cx="51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176" name="Text Box 332"/>
            <p:cNvSpPr txBox="1">
              <a:spLocks noChangeArrowheads="1"/>
            </p:cNvSpPr>
            <p:nvPr/>
          </p:nvSpPr>
          <p:spPr bwMode="auto">
            <a:xfrm>
              <a:off x="2683" y="3331"/>
              <a:ext cx="51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177" name="Text Box 333"/>
            <p:cNvSpPr txBox="1">
              <a:spLocks noChangeArrowheads="1"/>
            </p:cNvSpPr>
            <p:nvPr/>
          </p:nvSpPr>
          <p:spPr bwMode="auto">
            <a:xfrm>
              <a:off x="4332" y="3286"/>
              <a:ext cx="51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178" name="Line 2"/>
            <p:cNvSpPr>
              <a:spLocks noChangeShapeType="1"/>
            </p:cNvSpPr>
            <p:nvPr/>
          </p:nvSpPr>
          <p:spPr bwMode="auto">
            <a:xfrm>
              <a:off x="493" y="803"/>
              <a:ext cx="48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9" name="Line 3"/>
            <p:cNvSpPr>
              <a:spLocks noChangeShapeType="1"/>
            </p:cNvSpPr>
            <p:nvPr/>
          </p:nvSpPr>
          <p:spPr bwMode="auto">
            <a:xfrm>
              <a:off x="493" y="3089"/>
              <a:ext cx="48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0" name="Line 4"/>
            <p:cNvSpPr>
              <a:spLocks noChangeShapeType="1"/>
            </p:cNvSpPr>
            <p:nvPr/>
          </p:nvSpPr>
          <p:spPr bwMode="auto">
            <a:xfrm>
              <a:off x="493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81" name="Line 5"/>
            <p:cNvSpPr>
              <a:spLocks noChangeShapeType="1"/>
            </p:cNvSpPr>
            <p:nvPr/>
          </p:nvSpPr>
          <p:spPr bwMode="auto">
            <a:xfrm>
              <a:off x="5376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182" name="Group 6"/>
            <p:cNvGrpSpPr>
              <a:grpSpLocks/>
            </p:cNvGrpSpPr>
            <p:nvPr/>
          </p:nvGrpSpPr>
          <p:grpSpPr bwMode="auto">
            <a:xfrm>
              <a:off x="851" y="3045"/>
              <a:ext cx="135" cy="88"/>
              <a:chOff x="2112" y="3792"/>
              <a:chExt cx="192" cy="96"/>
            </a:xfrm>
          </p:grpSpPr>
          <p:grpSp>
            <p:nvGrpSpPr>
              <p:cNvPr id="7535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37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38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36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3" name="Group 11"/>
            <p:cNvGrpSpPr>
              <a:grpSpLocks/>
            </p:cNvGrpSpPr>
            <p:nvPr/>
          </p:nvGrpSpPr>
          <p:grpSpPr bwMode="auto">
            <a:xfrm>
              <a:off x="627" y="3045"/>
              <a:ext cx="135" cy="88"/>
              <a:chOff x="2112" y="3792"/>
              <a:chExt cx="192" cy="96"/>
            </a:xfrm>
          </p:grpSpPr>
          <p:grpSp>
            <p:nvGrpSpPr>
              <p:cNvPr id="7531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33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34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32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4" name="Group 16"/>
            <p:cNvGrpSpPr>
              <a:grpSpLocks/>
            </p:cNvGrpSpPr>
            <p:nvPr/>
          </p:nvGrpSpPr>
          <p:grpSpPr bwMode="auto">
            <a:xfrm rot="5400000" flipV="1">
              <a:off x="1189" y="2933"/>
              <a:ext cx="132" cy="179"/>
              <a:chOff x="1827" y="2496"/>
              <a:chExt cx="93" cy="96"/>
            </a:xfrm>
          </p:grpSpPr>
          <p:sp>
            <p:nvSpPr>
              <p:cNvPr id="75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30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5" name="Group 19"/>
            <p:cNvGrpSpPr>
              <a:grpSpLocks/>
            </p:cNvGrpSpPr>
            <p:nvPr/>
          </p:nvGrpSpPr>
          <p:grpSpPr bwMode="auto">
            <a:xfrm rot="-5400000" flipH="1" flipV="1">
              <a:off x="1458" y="2933"/>
              <a:ext cx="132" cy="179"/>
              <a:chOff x="1827" y="2496"/>
              <a:chExt cx="93" cy="96"/>
            </a:xfrm>
          </p:grpSpPr>
          <p:sp>
            <p:nvSpPr>
              <p:cNvPr id="75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28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6" name="Group 22"/>
            <p:cNvGrpSpPr>
              <a:grpSpLocks/>
            </p:cNvGrpSpPr>
            <p:nvPr/>
          </p:nvGrpSpPr>
          <p:grpSpPr bwMode="auto">
            <a:xfrm>
              <a:off x="1747" y="3045"/>
              <a:ext cx="135" cy="88"/>
              <a:chOff x="2112" y="3792"/>
              <a:chExt cx="192" cy="96"/>
            </a:xfrm>
          </p:grpSpPr>
          <p:grpSp>
            <p:nvGrpSpPr>
              <p:cNvPr id="7523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25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26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24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7" name="Group 27"/>
            <p:cNvGrpSpPr>
              <a:grpSpLocks/>
            </p:cNvGrpSpPr>
            <p:nvPr/>
          </p:nvGrpSpPr>
          <p:grpSpPr bwMode="auto">
            <a:xfrm>
              <a:off x="1971" y="3045"/>
              <a:ext cx="135" cy="88"/>
              <a:chOff x="2112" y="3792"/>
              <a:chExt cx="192" cy="96"/>
            </a:xfrm>
          </p:grpSpPr>
          <p:grpSp>
            <p:nvGrpSpPr>
              <p:cNvPr id="7519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21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22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20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8" name="Group 32"/>
            <p:cNvGrpSpPr>
              <a:grpSpLocks/>
            </p:cNvGrpSpPr>
            <p:nvPr/>
          </p:nvGrpSpPr>
          <p:grpSpPr bwMode="auto">
            <a:xfrm>
              <a:off x="2240" y="3045"/>
              <a:ext cx="134" cy="88"/>
              <a:chOff x="2112" y="3792"/>
              <a:chExt cx="192" cy="96"/>
            </a:xfrm>
          </p:grpSpPr>
          <p:grpSp>
            <p:nvGrpSpPr>
              <p:cNvPr id="7515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17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18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16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89" name="Group 37"/>
            <p:cNvGrpSpPr>
              <a:grpSpLocks/>
            </p:cNvGrpSpPr>
            <p:nvPr/>
          </p:nvGrpSpPr>
          <p:grpSpPr bwMode="auto">
            <a:xfrm>
              <a:off x="2464" y="3045"/>
              <a:ext cx="134" cy="88"/>
              <a:chOff x="2112" y="3792"/>
              <a:chExt cx="192" cy="96"/>
            </a:xfrm>
          </p:grpSpPr>
          <p:grpSp>
            <p:nvGrpSpPr>
              <p:cNvPr id="7511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13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14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12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0" name="Group 42"/>
            <p:cNvGrpSpPr>
              <a:grpSpLocks/>
            </p:cNvGrpSpPr>
            <p:nvPr/>
          </p:nvGrpSpPr>
          <p:grpSpPr bwMode="auto">
            <a:xfrm rot="5400000" flipV="1">
              <a:off x="2757" y="2933"/>
              <a:ext cx="132" cy="179"/>
              <a:chOff x="1827" y="2496"/>
              <a:chExt cx="93" cy="96"/>
            </a:xfrm>
          </p:grpSpPr>
          <p:sp>
            <p:nvSpPr>
              <p:cNvPr id="75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10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1" name="Group 45"/>
            <p:cNvGrpSpPr>
              <a:grpSpLocks/>
            </p:cNvGrpSpPr>
            <p:nvPr/>
          </p:nvGrpSpPr>
          <p:grpSpPr bwMode="auto">
            <a:xfrm rot="-5400000" flipH="1" flipV="1">
              <a:off x="3026" y="2933"/>
              <a:ext cx="132" cy="179"/>
              <a:chOff x="1827" y="2496"/>
              <a:chExt cx="93" cy="96"/>
            </a:xfrm>
          </p:grpSpPr>
          <p:sp>
            <p:nvSpPr>
              <p:cNvPr id="75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8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2" name="Group 48"/>
            <p:cNvGrpSpPr>
              <a:grpSpLocks/>
            </p:cNvGrpSpPr>
            <p:nvPr/>
          </p:nvGrpSpPr>
          <p:grpSpPr bwMode="auto">
            <a:xfrm rot="-5400000">
              <a:off x="405" y="1242"/>
              <a:ext cx="176" cy="90"/>
              <a:chOff x="2112" y="3792"/>
              <a:chExt cx="192" cy="96"/>
            </a:xfrm>
          </p:grpSpPr>
          <p:grpSp>
            <p:nvGrpSpPr>
              <p:cNvPr id="7503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505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06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504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3" name="Group 53"/>
            <p:cNvGrpSpPr>
              <a:grpSpLocks/>
            </p:cNvGrpSpPr>
            <p:nvPr/>
          </p:nvGrpSpPr>
          <p:grpSpPr bwMode="auto">
            <a:xfrm rot="5400000" flipV="1">
              <a:off x="4369" y="2933"/>
              <a:ext cx="132" cy="180"/>
              <a:chOff x="1827" y="2496"/>
              <a:chExt cx="93" cy="96"/>
            </a:xfrm>
          </p:grpSpPr>
          <p:sp>
            <p:nvSpPr>
              <p:cNvPr id="750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2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4" name="Group 56"/>
            <p:cNvGrpSpPr>
              <a:grpSpLocks/>
            </p:cNvGrpSpPr>
            <p:nvPr/>
          </p:nvGrpSpPr>
          <p:grpSpPr bwMode="auto">
            <a:xfrm rot="-5400000" flipH="1" flipV="1">
              <a:off x="4638" y="2933"/>
              <a:ext cx="132" cy="179"/>
              <a:chOff x="1827" y="2496"/>
              <a:chExt cx="93" cy="96"/>
            </a:xfrm>
          </p:grpSpPr>
          <p:sp>
            <p:nvSpPr>
              <p:cNvPr id="749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500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5" name="Group 59"/>
            <p:cNvGrpSpPr>
              <a:grpSpLocks/>
            </p:cNvGrpSpPr>
            <p:nvPr/>
          </p:nvGrpSpPr>
          <p:grpSpPr bwMode="auto">
            <a:xfrm>
              <a:off x="5152" y="3045"/>
              <a:ext cx="134" cy="88"/>
              <a:chOff x="2112" y="3792"/>
              <a:chExt cx="192" cy="96"/>
            </a:xfrm>
          </p:grpSpPr>
          <p:grpSp>
            <p:nvGrpSpPr>
              <p:cNvPr id="7495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97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98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96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6" name="Group 64"/>
            <p:cNvGrpSpPr>
              <a:grpSpLocks/>
            </p:cNvGrpSpPr>
            <p:nvPr/>
          </p:nvGrpSpPr>
          <p:grpSpPr bwMode="auto">
            <a:xfrm>
              <a:off x="4928" y="3045"/>
              <a:ext cx="134" cy="88"/>
              <a:chOff x="2112" y="3792"/>
              <a:chExt cx="192" cy="96"/>
            </a:xfrm>
          </p:grpSpPr>
          <p:grpSp>
            <p:nvGrpSpPr>
              <p:cNvPr id="7491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93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94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92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7" name="Group 69"/>
            <p:cNvGrpSpPr>
              <a:grpSpLocks/>
            </p:cNvGrpSpPr>
            <p:nvPr/>
          </p:nvGrpSpPr>
          <p:grpSpPr bwMode="auto">
            <a:xfrm>
              <a:off x="3360" y="3045"/>
              <a:ext cx="134" cy="88"/>
              <a:chOff x="2112" y="3792"/>
              <a:chExt cx="192" cy="96"/>
            </a:xfrm>
          </p:grpSpPr>
          <p:grpSp>
            <p:nvGrpSpPr>
              <p:cNvPr id="7487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89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90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8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8" name="Group 74"/>
            <p:cNvGrpSpPr>
              <a:grpSpLocks/>
            </p:cNvGrpSpPr>
            <p:nvPr/>
          </p:nvGrpSpPr>
          <p:grpSpPr bwMode="auto">
            <a:xfrm>
              <a:off x="3584" y="3045"/>
              <a:ext cx="134" cy="88"/>
              <a:chOff x="2112" y="3792"/>
              <a:chExt cx="192" cy="96"/>
            </a:xfrm>
          </p:grpSpPr>
          <p:grpSp>
            <p:nvGrpSpPr>
              <p:cNvPr id="7483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85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86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4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99" name="Group 79"/>
            <p:cNvGrpSpPr>
              <a:grpSpLocks/>
            </p:cNvGrpSpPr>
            <p:nvPr/>
          </p:nvGrpSpPr>
          <p:grpSpPr bwMode="auto">
            <a:xfrm>
              <a:off x="3853" y="3045"/>
              <a:ext cx="134" cy="88"/>
              <a:chOff x="2112" y="3792"/>
              <a:chExt cx="192" cy="96"/>
            </a:xfrm>
          </p:grpSpPr>
          <p:grpSp>
            <p:nvGrpSpPr>
              <p:cNvPr id="7479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81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82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80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0" name="Group 84"/>
            <p:cNvGrpSpPr>
              <a:grpSpLocks/>
            </p:cNvGrpSpPr>
            <p:nvPr/>
          </p:nvGrpSpPr>
          <p:grpSpPr bwMode="auto">
            <a:xfrm>
              <a:off x="4077" y="3045"/>
              <a:ext cx="134" cy="88"/>
              <a:chOff x="2112" y="3792"/>
              <a:chExt cx="192" cy="96"/>
            </a:xfrm>
          </p:grpSpPr>
          <p:grpSp>
            <p:nvGrpSpPr>
              <p:cNvPr id="7475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77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78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76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01" name="Line 89"/>
            <p:cNvSpPr>
              <a:spLocks noChangeShapeType="1"/>
            </p:cNvSpPr>
            <p:nvPr/>
          </p:nvSpPr>
          <p:spPr bwMode="auto">
            <a:xfrm flipV="1">
              <a:off x="1389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2" name="Line 90"/>
            <p:cNvSpPr>
              <a:spLocks noChangeShapeType="1"/>
            </p:cNvSpPr>
            <p:nvPr/>
          </p:nvSpPr>
          <p:spPr bwMode="auto">
            <a:xfrm flipV="1">
              <a:off x="2195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3" name="Line 91"/>
            <p:cNvSpPr>
              <a:spLocks noChangeShapeType="1"/>
            </p:cNvSpPr>
            <p:nvPr/>
          </p:nvSpPr>
          <p:spPr bwMode="auto">
            <a:xfrm flipV="1">
              <a:off x="2957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4" name="Line 92"/>
            <p:cNvSpPr>
              <a:spLocks noChangeShapeType="1"/>
            </p:cNvSpPr>
            <p:nvPr/>
          </p:nvSpPr>
          <p:spPr bwMode="auto">
            <a:xfrm flipV="1">
              <a:off x="3808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05" name="Line 93"/>
            <p:cNvSpPr>
              <a:spLocks noChangeShapeType="1"/>
            </p:cNvSpPr>
            <p:nvPr/>
          </p:nvSpPr>
          <p:spPr bwMode="auto">
            <a:xfrm flipV="1">
              <a:off x="4569" y="803"/>
              <a:ext cx="0" cy="22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06" name="Group 94"/>
            <p:cNvGrpSpPr>
              <a:grpSpLocks/>
            </p:cNvGrpSpPr>
            <p:nvPr/>
          </p:nvGrpSpPr>
          <p:grpSpPr bwMode="auto">
            <a:xfrm>
              <a:off x="979" y="1726"/>
              <a:ext cx="411" cy="260"/>
              <a:chOff x="720" y="1872"/>
              <a:chExt cx="440" cy="284"/>
            </a:xfrm>
          </p:grpSpPr>
          <p:sp>
            <p:nvSpPr>
              <p:cNvPr id="7466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467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46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69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470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47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74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71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472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07" name="Line 104"/>
            <p:cNvSpPr>
              <a:spLocks noChangeShapeType="1"/>
            </p:cNvSpPr>
            <p:nvPr/>
          </p:nvSpPr>
          <p:spPr bwMode="auto">
            <a:xfrm>
              <a:off x="986" y="1946"/>
              <a:ext cx="43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08" name="Group 105"/>
            <p:cNvGrpSpPr>
              <a:grpSpLocks/>
            </p:cNvGrpSpPr>
            <p:nvPr/>
          </p:nvGrpSpPr>
          <p:grpSpPr bwMode="auto">
            <a:xfrm rot="-5400000">
              <a:off x="1189" y="779"/>
              <a:ext cx="132" cy="179"/>
              <a:chOff x="1827" y="2496"/>
              <a:chExt cx="93" cy="96"/>
            </a:xfrm>
          </p:grpSpPr>
          <p:sp>
            <p:nvSpPr>
              <p:cNvPr id="74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65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09" name="Group 108"/>
            <p:cNvGrpSpPr>
              <a:grpSpLocks/>
            </p:cNvGrpSpPr>
            <p:nvPr/>
          </p:nvGrpSpPr>
          <p:grpSpPr bwMode="auto">
            <a:xfrm rot="5400000" flipH="1">
              <a:off x="1458" y="779"/>
              <a:ext cx="132" cy="179"/>
              <a:chOff x="1827" y="2496"/>
              <a:chExt cx="93" cy="96"/>
            </a:xfrm>
          </p:grpSpPr>
          <p:sp>
            <p:nvSpPr>
              <p:cNvPr id="74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63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0" name="Group 111"/>
            <p:cNvGrpSpPr>
              <a:grpSpLocks/>
            </p:cNvGrpSpPr>
            <p:nvPr/>
          </p:nvGrpSpPr>
          <p:grpSpPr bwMode="auto">
            <a:xfrm rot="-5400000">
              <a:off x="2757" y="779"/>
              <a:ext cx="132" cy="179"/>
              <a:chOff x="1827" y="2496"/>
              <a:chExt cx="93" cy="96"/>
            </a:xfrm>
          </p:grpSpPr>
          <p:sp>
            <p:nvSpPr>
              <p:cNvPr id="746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61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1" name="Group 114"/>
            <p:cNvGrpSpPr>
              <a:grpSpLocks/>
            </p:cNvGrpSpPr>
            <p:nvPr/>
          </p:nvGrpSpPr>
          <p:grpSpPr bwMode="auto">
            <a:xfrm rot="5400000" flipH="1">
              <a:off x="3026" y="779"/>
              <a:ext cx="132" cy="179"/>
              <a:chOff x="1827" y="2496"/>
              <a:chExt cx="93" cy="96"/>
            </a:xfrm>
          </p:grpSpPr>
          <p:sp>
            <p:nvSpPr>
              <p:cNvPr id="745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59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2" name="Group 117"/>
            <p:cNvGrpSpPr>
              <a:grpSpLocks/>
            </p:cNvGrpSpPr>
            <p:nvPr/>
          </p:nvGrpSpPr>
          <p:grpSpPr bwMode="auto">
            <a:xfrm rot="-5400000">
              <a:off x="4369" y="779"/>
              <a:ext cx="132" cy="180"/>
              <a:chOff x="1827" y="2496"/>
              <a:chExt cx="93" cy="96"/>
            </a:xfrm>
          </p:grpSpPr>
          <p:sp>
            <p:nvSpPr>
              <p:cNvPr id="745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57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3" name="Group 120"/>
            <p:cNvGrpSpPr>
              <a:grpSpLocks/>
            </p:cNvGrpSpPr>
            <p:nvPr/>
          </p:nvGrpSpPr>
          <p:grpSpPr bwMode="auto">
            <a:xfrm rot="5400000" flipH="1">
              <a:off x="4638" y="779"/>
              <a:ext cx="132" cy="179"/>
              <a:chOff x="1827" y="2496"/>
              <a:chExt cx="93" cy="96"/>
            </a:xfrm>
          </p:grpSpPr>
          <p:sp>
            <p:nvSpPr>
              <p:cNvPr id="745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55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4" name="Group 123"/>
            <p:cNvGrpSpPr>
              <a:grpSpLocks/>
            </p:cNvGrpSpPr>
            <p:nvPr/>
          </p:nvGrpSpPr>
          <p:grpSpPr bwMode="auto">
            <a:xfrm>
              <a:off x="851" y="759"/>
              <a:ext cx="135" cy="88"/>
              <a:chOff x="2112" y="3792"/>
              <a:chExt cx="192" cy="96"/>
            </a:xfrm>
          </p:grpSpPr>
          <p:grpSp>
            <p:nvGrpSpPr>
              <p:cNvPr id="7450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52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53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51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5" name="Group 128"/>
            <p:cNvGrpSpPr>
              <a:grpSpLocks/>
            </p:cNvGrpSpPr>
            <p:nvPr/>
          </p:nvGrpSpPr>
          <p:grpSpPr bwMode="auto">
            <a:xfrm>
              <a:off x="627" y="759"/>
              <a:ext cx="135" cy="88"/>
              <a:chOff x="2112" y="3792"/>
              <a:chExt cx="192" cy="96"/>
            </a:xfrm>
          </p:grpSpPr>
          <p:grpSp>
            <p:nvGrpSpPr>
              <p:cNvPr id="7446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48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49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47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6" name="Group 133"/>
            <p:cNvGrpSpPr>
              <a:grpSpLocks/>
            </p:cNvGrpSpPr>
            <p:nvPr/>
          </p:nvGrpSpPr>
          <p:grpSpPr bwMode="auto">
            <a:xfrm>
              <a:off x="1747" y="759"/>
              <a:ext cx="135" cy="88"/>
              <a:chOff x="2112" y="3792"/>
              <a:chExt cx="192" cy="96"/>
            </a:xfrm>
          </p:grpSpPr>
          <p:grpSp>
            <p:nvGrpSpPr>
              <p:cNvPr id="7442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44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45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43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7" name="Group 138"/>
            <p:cNvGrpSpPr>
              <a:grpSpLocks/>
            </p:cNvGrpSpPr>
            <p:nvPr/>
          </p:nvGrpSpPr>
          <p:grpSpPr bwMode="auto">
            <a:xfrm>
              <a:off x="1971" y="759"/>
              <a:ext cx="135" cy="88"/>
              <a:chOff x="2112" y="3792"/>
              <a:chExt cx="192" cy="96"/>
            </a:xfrm>
          </p:grpSpPr>
          <p:grpSp>
            <p:nvGrpSpPr>
              <p:cNvPr id="7438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40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41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39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8" name="Group 143"/>
            <p:cNvGrpSpPr>
              <a:grpSpLocks/>
            </p:cNvGrpSpPr>
            <p:nvPr/>
          </p:nvGrpSpPr>
          <p:grpSpPr bwMode="auto">
            <a:xfrm>
              <a:off x="2240" y="759"/>
              <a:ext cx="134" cy="88"/>
              <a:chOff x="2112" y="3792"/>
              <a:chExt cx="192" cy="96"/>
            </a:xfrm>
          </p:grpSpPr>
          <p:grpSp>
            <p:nvGrpSpPr>
              <p:cNvPr id="7434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36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37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35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19" name="Group 148"/>
            <p:cNvGrpSpPr>
              <a:grpSpLocks/>
            </p:cNvGrpSpPr>
            <p:nvPr/>
          </p:nvGrpSpPr>
          <p:grpSpPr bwMode="auto">
            <a:xfrm>
              <a:off x="2464" y="759"/>
              <a:ext cx="134" cy="88"/>
              <a:chOff x="2112" y="3792"/>
              <a:chExt cx="192" cy="96"/>
            </a:xfrm>
          </p:grpSpPr>
          <p:grpSp>
            <p:nvGrpSpPr>
              <p:cNvPr id="7430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32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33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31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0" name="Group 153"/>
            <p:cNvGrpSpPr>
              <a:grpSpLocks/>
            </p:cNvGrpSpPr>
            <p:nvPr/>
          </p:nvGrpSpPr>
          <p:grpSpPr bwMode="auto">
            <a:xfrm>
              <a:off x="5152" y="759"/>
              <a:ext cx="134" cy="88"/>
              <a:chOff x="2112" y="3792"/>
              <a:chExt cx="192" cy="96"/>
            </a:xfrm>
          </p:grpSpPr>
          <p:grpSp>
            <p:nvGrpSpPr>
              <p:cNvPr id="7426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28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29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27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1" name="Group 158"/>
            <p:cNvGrpSpPr>
              <a:grpSpLocks/>
            </p:cNvGrpSpPr>
            <p:nvPr/>
          </p:nvGrpSpPr>
          <p:grpSpPr bwMode="auto">
            <a:xfrm>
              <a:off x="4928" y="759"/>
              <a:ext cx="134" cy="88"/>
              <a:chOff x="2112" y="3792"/>
              <a:chExt cx="192" cy="96"/>
            </a:xfrm>
          </p:grpSpPr>
          <p:grpSp>
            <p:nvGrpSpPr>
              <p:cNvPr id="7422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24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25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23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2" name="Group 163"/>
            <p:cNvGrpSpPr>
              <a:grpSpLocks/>
            </p:cNvGrpSpPr>
            <p:nvPr/>
          </p:nvGrpSpPr>
          <p:grpSpPr bwMode="auto">
            <a:xfrm>
              <a:off x="3360" y="759"/>
              <a:ext cx="134" cy="88"/>
              <a:chOff x="2112" y="3792"/>
              <a:chExt cx="192" cy="96"/>
            </a:xfrm>
          </p:grpSpPr>
          <p:grpSp>
            <p:nvGrpSpPr>
              <p:cNvPr id="7418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20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21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19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3" name="Group 168"/>
            <p:cNvGrpSpPr>
              <a:grpSpLocks/>
            </p:cNvGrpSpPr>
            <p:nvPr/>
          </p:nvGrpSpPr>
          <p:grpSpPr bwMode="auto">
            <a:xfrm>
              <a:off x="3584" y="759"/>
              <a:ext cx="134" cy="88"/>
              <a:chOff x="2112" y="3792"/>
              <a:chExt cx="192" cy="96"/>
            </a:xfrm>
          </p:grpSpPr>
          <p:grpSp>
            <p:nvGrpSpPr>
              <p:cNvPr id="7414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16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17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15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4" name="Group 173"/>
            <p:cNvGrpSpPr>
              <a:grpSpLocks/>
            </p:cNvGrpSpPr>
            <p:nvPr/>
          </p:nvGrpSpPr>
          <p:grpSpPr bwMode="auto">
            <a:xfrm>
              <a:off x="3853" y="759"/>
              <a:ext cx="134" cy="88"/>
              <a:chOff x="2112" y="3792"/>
              <a:chExt cx="192" cy="96"/>
            </a:xfrm>
          </p:grpSpPr>
          <p:grpSp>
            <p:nvGrpSpPr>
              <p:cNvPr id="7410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12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13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11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5" name="Group 178"/>
            <p:cNvGrpSpPr>
              <a:grpSpLocks/>
            </p:cNvGrpSpPr>
            <p:nvPr/>
          </p:nvGrpSpPr>
          <p:grpSpPr bwMode="auto">
            <a:xfrm>
              <a:off x="4077" y="759"/>
              <a:ext cx="134" cy="88"/>
              <a:chOff x="2112" y="3792"/>
              <a:chExt cx="192" cy="96"/>
            </a:xfrm>
          </p:grpSpPr>
          <p:grpSp>
            <p:nvGrpSpPr>
              <p:cNvPr id="7406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408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09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407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26" name="Group 183"/>
            <p:cNvGrpSpPr>
              <a:grpSpLocks/>
            </p:cNvGrpSpPr>
            <p:nvPr/>
          </p:nvGrpSpPr>
          <p:grpSpPr bwMode="auto">
            <a:xfrm>
              <a:off x="493" y="1792"/>
              <a:ext cx="89" cy="330"/>
              <a:chOff x="288" y="1896"/>
              <a:chExt cx="144" cy="408"/>
            </a:xfrm>
          </p:grpSpPr>
          <p:grpSp>
            <p:nvGrpSpPr>
              <p:cNvPr id="7400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740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05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401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740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03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7227" name="Line 190"/>
            <p:cNvSpPr>
              <a:spLocks noChangeShapeType="1"/>
            </p:cNvSpPr>
            <p:nvPr/>
          </p:nvSpPr>
          <p:spPr bwMode="auto">
            <a:xfrm>
              <a:off x="493" y="1682"/>
              <a:ext cx="4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8" name="Line 191"/>
            <p:cNvSpPr>
              <a:spLocks noChangeShapeType="1"/>
            </p:cNvSpPr>
            <p:nvPr/>
          </p:nvSpPr>
          <p:spPr bwMode="auto">
            <a:xfrm>
              <a:off x="493" y="2210"/>
              <a:ext cx="4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9" name="Line 192"/>
            <p:cNvSpPr>
              <a:spLocks noChangeShapeType="1"/>
            </p:cNvSpPr>
            <p:nvPr/>
          </p:nvSpPr>
          <p:spPr bwMode="auto">
            <a:xfrm rot="5400000">
              <a:off x="722" y="1946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0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175" y="1952"/>
              <a:ext cx="213" cy="2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31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973" y="1952"/>
              <a:ext cx="213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32" name="door"/>
            <p:cNvSpPr>
              <a:spLocks noEditPoints="1" noChangeArrowheads="1"/>
            </p:cNvSpPr>
            <p:nvPr/>
          </p:nvSpPr>
          <p:spPr bwMode="auto">
            <a:xfrm>
              <a:off x="1302" y="2090"/>
              <a:ext cx="77" cy="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805 w 21600"/>
                <a:gd name="T10" fmla="*/ 11118 h 21600"/>
                <a:gd name="T11" fmla="*/ 13465 w 21600"/>
                <a:gd name="T12" fmla="*/ 20012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3" name="Line 196"/>
            <p:cNvSpPr>
              <a:spLocks noChangeShapeType="1"/>
            </p:cNvSpPr>
            <p:nvPr/>
          </p:nvSpPr>
          <p:spPr bwMode="auto">
            <a:xfrm rot="5400000" flipV="1">
              <a:off x="1342" y="2118"/>
              <a:ext cx="0" cy="8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34" name="Group 197"/>
            <p:cNvGrpSpPr>
              <a:grpSpLocks/>
            </p:cNvGrpSpPr>
            <p:nvPr/>
          </p:nvGrpSpPr>
          <p:grpSpPr bwMode="auto">
            <a:xfrm flipV="1">
              <a:off x="979" y="2089"/>
              <a:ext cx="80" cy="68"/>
              <a:chOff x="720" y="1874"/>
              <a:chExt cx="86" cy="74"/>
            </a:xfrm>
          </p:grpSpPr>
          <p:sp>
            <p:nvSpPr>
              <p:cNvPr id="739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9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35" name="Text Box 200"/>
            <p:cNvSpPr txBox="1">
              <a:spLocks noChangeArrowheads="1"/>
            </p:cNvSpPr>
            <p:nvPr/>
          </p:nvSpPr>
          <p:spPr bwMode="auto">
            <a:xfrm flipH="1">
              <a:off x="981" y="1987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7236" name="Text Box 201"/>
            <p:cNvSpPr txBox="1">
              <a:spLocks noChangeArrowheads="1"/>
            </p:cNvSpPr>
            <p:nvPr/>
          </p:nvSpPr>
          <p:spPr bwMode="auto">
            <a:xfrm flipH="1">
              <a:off x="1166" y="1987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7237" name="Group 202"/>
            <p:cNvGrpSpPr>
              <a:grpSpLocks/>
            </p:cNvGrpSpPr>
            <p:nvPr/>
          </p:nvGrpSpPr>
          <p:grpSpPr bwMode="auto">
            <a:xfrm>
              <a:off x="1389" y="1726"/>
              <a:ext cx="409" cy="260"/>
              <a:chOff x="720" y="1872"/>
              <a:chExt cx="439" cy="284"/>
            </a:xfrm>
          </p:grpSpPr>
          <p:sp>
            <p:nvSpPr>
              <p:cNvPr id="7389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90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9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2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93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39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97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94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95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38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585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39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384" y="1954"/>
              <a:ext cx="212" cy="2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40" name="door"/>
            <p:cNvSpPr>
              <a:spLocks noEditPoints="1" noChangeArrowheads="1"/>
            </p:cNvSpPr>
            <p:nvPr/>
          </p:nvSpPr>
          <p:spPr bwMode="auto">
            <a:xfrm>
              <a:off x="1712" y="2093"/>
              <a:ext cx="77" cy="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805 w 21600"/>
                <a:gd name="T10" fmla="*/ 11284 h 21600"/>
                <a:gd name="T11" fmla="*/ 13465 w 21600"/>
                <a:gd name="T12" fmla="*/ 1998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41" name="Line 215"/>
            <p:cNvSpPr>
              <a:spLocks noChangeShapeType="1"/>
            </p:cNvSpPr>
            <p:nvPr/>
          </p:nvSpPr>
          <p:spPr bwMode="auto">
            <a:xfrm rot="5400000" flipV="1">
              <a:off x="1752" y="2120"/>
              <a:ext cx="0" cy="8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42" name="Group 216"/>
            <p:cNvGrpSpPr>
              <a:grpSpLocks/>
            </p:cNvGrpSpPr>
            <p:nvPr/>
          </p:nvGrpSpPr>
          <p:grpSpPr bwMode="auto">
            <a:xfrm flipV="1">
              <a:off x="1389" y="2092"/>
              <a:ext cx="80" cy="67"/>
              <a:chOff x="720" y="1874"/>
              <a:chExt cx="86" cy="74"/>
            </a:xfrm>
          </p:grpSpPr>
          <p:sp>
            <p:nvSpPr>
              <p:cNvPr id="738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8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43" name="Text Box 219"/>
            <p:cNvSpPr txBox="1">
              <a:spLocks noChangeArrowheads="1"/>
            </p:cNvSpPr>
            <p:nvPr/>
          </p:nvSpPr>
          <p:spPr bwMode="auto">
            <a:xfrm flipH="1">
              <a:off x="1391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7244" name="Text Box 220"/>
            <p:cNvSpPr txBox="1">
              <a:spLocks noChangeArrowheads="1"/>
            </p:cNvSpPr>
            <p:nvPr/>
          </p:nvSpPr>
          <p:spPr bwMode="auto">
            <a:xfrm flipH="1">
              <a:off x="1576" y="1990"/>
              <a:ext cx="22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7245" name="Group 221"/>
            <p:cNvGrpSpPr>
              <a:grpSpLocks/>
            </p:cNvGrpSpPr>
            <p:nvPr/>
          </p:nvGrpSpPr>
          <p:grpSpPr bwMode="auto">
            <a:xfrm>
              <a:off x="2547" y="1726"/>
              <a:ext cx="410" cy="260"/>
              <a:chOff x="720" y="1872"/>
              <a:chExt cx="439" cy="284"/>
            </a:xfrm>
          </p:grpSpPr>
          <p:sp>
            <p:nvSpPr>
              <p:cNvPr id="7378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79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80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82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385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86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83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84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46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744" y="1954"/>
              <a:ext cx="212" cy="2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47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542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48" name="door"/>
            <p:cNvSpPr>
              <a:spLocks noEditPoints="1" noChangeArrowheads="1"/>
            </p:cNvSpPr>
            <p:nvPr/>
          </p:nvSpPr>
          <p:spPr bwMode="auto">
            <a:xfrm>
              <a:off x="2870" y="2093"/>
              <a:ext cx="77" cy="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805 w 21600"/>
                <a:gd name="T10" fmla="*/ 11284 h 21600"/>
                <a:gd name="T11" fmla="*/ 13465 w 21600"/>
                <a:gd name="T12" fmla="*/ 1998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49" name="Line 234"/>
            <p:cNvSpPr>
              <a:spLocks noChangeShapeType="1"/>
            </p:cNvSpPr>
            <p:nvPr/>
          </p:nvSpPr>
          <p:spPr bwMode="auto">
            <a:xfrm rot="5400000" flipV="1">
              <a:off x="2910" y="2120"/>
              <a:ext cx="0" cy="8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50" name="Group 235"/>
            <p:cNvGrpSpPr>
              <a:grpSpLocks/>
            </p:cNvGrpSpPr>
            <p:nvPr/>
          </p:nvGrpSpPr>
          <p:grpSpPr bwMode="auto">
            <a:xfrm flipV="1">
              <a:off x="2547" y="2092"/>
              <a:ext cx="80" cy="67"/>
              <a:chOff x="720" y="1874"/>
              <a:chExt cx="86" cy="74"/>
            </a:xfrm>
          </p:grpSpPr>
          <p:sp>
            <p:nvSpPr>
              <p:cNvPr id="737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7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53" name="Group 240"/>
            <p:cNvGrpSpPr>
              <a:grpSpLocks/>
            </p:cNvGrpSpPr>
            <p:nvPr/>
          </p:nvGrpSpPr>
          <p:grpSpPr bwMode="auto">
            <a:xfrm>
              <a:off x="2957" y="1726"/>
              <a:ext cx="410" cy="260"/>
              <a:chOff x="720" y="1872"/>
              <a:chExt cx="440" cy="284"/>
            </a:xfrm>
          </p:grpSpPr>
          <p:sp>
            <p:nvSpPr>
              <p:cNvPr id="7367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68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69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0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71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374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75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72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1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73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54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53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55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52" y="1954"/>
              <a:ext cx="212" cy="2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56" name="door"/>
            <p:cNvSpPr>
              <a:spLocks noEditPoints="1" noChangeArrowheads="1"/>
            </p:cNvSpPr>
            <p:nvPr/>
          </p:nvSpPr>
          <p:spPr bwMode="auto">
            <a:xfrm>
              <a:off x="3280" y="2093"/>
              <a:ext cx="77" cy="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805 w 21600"/>
                <a:gd name="T10" fmla="*/ 11284 h 21600"/>
                <a:gd name="T11" fmla="*/ 13465 w 21600"/>
                <a:gd name="T12" fmla="*/ 1998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57" name="Line 253"/>
            <p:cNvSpPr>
              <a:spLocks noChangeShapeType="1"/>
            </p:cNvSpPr>
            <p:nvPr/>
          </p:nvSpPr>
          <p:spPr bwMode="auto">
            <a:xfrm rot="5400000" flipV="1">
              <a:off x="3320" y="2120"/>
              <a:ext cx="0" cy="8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58" name="Group 254"/>
            <p:cNvGrpSpPr>
              <a:grpSpLocks/>
            </p:cNvGrpSpPr>
            <p:nvPr/>
          </p:nvGrpSpPr>
          <p:grpSpPr bwMode="auto">
            <a:xfrm flipV="1">
              <a:off x="2957" y="2092"/>
              <a:ext cx="80" cy="67"/>
              <a:chOff x="720" y="1874"/>
              <a:chExt cx="86" cy="74"/>
            </a:xfrm>
          </p:grpSpPr>
          <p:sp>
            <p:nvSpPr>
              <p:cNvPr id="7365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6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59" name="Text Box 257"/>
            <p:cNvSpPr txBox="1">
              <a:spLocks noChangeArrowheads="1"/>
            </p:cNvSpPr>
            <p:nvPr/>
          </p:nvSpPr>
          <p:spPr bwMode="auto">
            <a:xfrm flipH="1">
              <a:off x="2960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7260" name="Text Box 258"/>
            <p:cNvSpPr txBox="1">
              <a:spLocks noChangeArrowheads="1"/>
            </p:cNvSpPr>
            <p:nvPr/>
          </p:nvSpPr>
          <p:spPr bwMode="auto">
            <a:xfrm flipH="1">
              <a:off x="3142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7261" name="Group 259"/>
            <p:cNvGrpSpPr>
              <a:grpSpLocks/>
            </p:cNvGrpSpPr>
            <p:nvPr/>
          </p:nvGrpSpPr>
          <p:grpSpPr bwMode="auto">
            <a:xfrm>
              <a:off x="4160" y="1726"/>
              <a:ext cx="410" cy="260"/>
              <a:chOff x="720" y="1872"/>
              <a:chExt cx="440" cy="284"/>
            </a:xfrm>
          </p:grpSpPr>
          <p:sp>
            <p:nvSpPr>
              <p:cNvPr id="7356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57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5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9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60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36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64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61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1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62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62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356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63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155" y="1954"/>
              <a:ext cx="212" cy="2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64" name="door"/>
            <p:cNvSpPr>
              <a:spLocks noEditPoints="1" noChangeArrowheads="1"/>
            </p:cNvSpPr>
            <p:nvPr/>
          </p:nvSpPr>
          <p:spPr bwMode="auto">
            <a:xfrm>
              <a:off x="4483" y="2093"/>
              <a:ext cx="77" cy="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805 w 21600"/>
                <a:gd name="T10" fmla="*/ 11284 h 21600"/>
                <a:gd name="T11" fmla="*/ 13465 w 21600"/>
                <a:gd name="T12" fmla="*/ 1998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65" name="Line 272"/>
            <p:cNvSpPr>
              <a:spLocks noChangeShapeType="1"/>
            </p:cNvSpPr>
            <p:nvPr/>
          </p:nvSpPr>
          <p:spPr bwMode="auto">
            <a:xfrm rot="5400000" flipV="1">
              <a:off x="4523" y="2120"/>
              <a:ext cx="0" cy="8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66" name="Group 273"/>
            <p:cNvGrpSpPr>
              <a:grpSpLocks/>
            </p:cNvGrpSpPr>
            <p:nvPr/>
          </p:nvGrpSpPr>
          <p:grpSpPr bwMode="auto">
            <a:xfrm flipV="1">
              <a:off x="4160" y="2092"/>
              <a:ext cx="80" cy="67"/>
              <a:chOff x="720" y="1874"/>
              <a:chExt cx="86" cy="74"/>
            </a:xfrm>
          </p:grpSpPr>
          <p:sp>
            <p:nvSpPr>
              <p:cNvPr id="7354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5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67" name="Text Box 276"/>
            <p:cNvSpPr txBox="1">
              <a:spLocks noChangeArrowheads="1"/>
            </p:cNvSpPr>
            <p:nvPr/>
          </p:nvSpPr>
          <p:spPr bwMode="auto">
            <a:xfrm flipH="1">
              <a:off x="4163" y="1990"/>
              <a:ext cx="22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7268" name="Text Box 277"/>
            <p:cNvSpPr txBox="1">
              <a:spLocks noChangeArrowheads="1"/>
            </p:cNvSpPr>
            <p:nvPr/>
          </p:nvSpPr>
          <p:spPr bwMode="auto">
            <a:xfrm flipH="1">
              <a:off x="4345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7269" name="Group 278"/>
            <p:cNvGrpSpPr>
              <a:grpSpLocks/>
            </p:cNvGrpSpPr>
            <p:nvPr/>
          </p:nvGrpSpPr>
          <p:grpSpPr bwMode="auto">
            <a:xfrm>
              <a:off x="4569" y="1726"/>
              <a:ext cx="410" cy="260"/>
              <a:chOff x="720" y="1872"/>
              <a:chExt cx="439" cy="284"/>
            </a:xfrm>
          </p:grpSpPr>
          <p:sp>
            <p:nvSpPr>
              <p:cNvPr id="7345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46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47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48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49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7352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53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50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7351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7270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766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71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564" y="1954"/>
              <a:ext cx="212" cy="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272" name="door"/>
            <p:cNvSpPr>
              <a:spLocks noEditPoints="1" noChangeArrowheads="1"/>
            </p:cNvSpPr>
            <p:nvPr/>
          </p:nvSpPr>
          <p:spPr bwMode="auto">
            <a:xfrm>
              <a:off x="4892" y="2093"/>
              <a:ext cx="78" cy="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769 w 21600"/>
                <a:gd name="T10" fmla="*/ 11284 h 21600"/>
                <a:gd name="T11" fmla="*/ 13292 w 21600"/>
                <a:gd name="T12" fmla="*/ 19988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73" name="Line 291"/>
            <p:cNvSpPr>
              <a:spLocks noChangeShapeType="1"/>
            </p:cNvSpPr>
            <p:nvPr/>
          </p:nvSpPr>
          <p:spPr bwMode="auto">
            <a:xfrm rot="5400000" flipV="1">
              <a:off x="4933" y="2119"/>
              <a:ext cx="0" cy="8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7274" name="Group 292"/>
            <p:cNvGrpSpPr>
              <a:grpSpLocks/>
            </p:cNvGrpSpPr>
            <p:nvPr/>
          </p:nvGrpSpPr>
          <p:grpSpPr bwMode="auto">
            <a:xfrm flipV="1">
              <a:off x="4569" y="2092"/>
              <a:ext cx="81" cy="67"/>
              <a:chOff x="720" y="1874"/>
              <a:chExt cx="86" cy="74"/>
            </a:xfrm>
          </p:grpSpPr>
          <p:sp>
            <p:nvSpPr>
              <p:cNvPr id="7343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44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75" name="Text Box 295"/>
            <p:cNvSpPr txBox="1">
              <a:spLocks noChangeArrowheads="1"/>
            </p:cNvSpPr>
            <p:nvPr/>
          </p:nvSpPr>
          <p:spPr bwMode="auto">
            <a:xfrm flipH="1">
              <a:off x="4571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7276" name="Text Box 296"/>
            <p:cNvSpPr txBox="1">
              <a:spLocks noChangeArrowheads="1"/>
            </p:cNvSpPr>
            <p:nvPr/>
          </p:nvSpPr>
          <p:spPr bwMode="auto">
            <a:xfrm flipH="1">
              <a:off x="4755" y="1990"/>
              <a:ext cx="2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7277" name="Group 297"/>
            <p:cNvGrpSpPr>
              <a:grpSpLocks/>
            </p:cNvGrpSpPr>
            <p:nvPr/>
          </p:nvGrpSpPr>
          <p:grpSpPr bwMode="auto">
            <a:xfrm rot="-5400000">
              <a:off x="405" y="2604"/>
              <a:ext cx="176" cy="90"/>
              <a:chOff x="2112" y="3792"/>
              <a:chExt cx="192" cy="96"/>
            </a:xfrm>
          </p:grpSpPr>
          <p:grpSp>
            <p:nvGrpSpPr>
              <p:cNvPr id="7339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341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2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40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8" name="Group 302"/>
            <p:cNvGrpSpPr>
              <a:grpSpLocks/>
            </p:cNvGrpSpPr>
            <p:nvPr/>
          </p:nvGrpSpPr>
          <p:grpSpPr bwMode="auto">
            <a:xfrm rot="-5400000">
              <a:off x="5288" y="1594"/>
              <a:ext cx="175" cy="90"/>
              <a:chOff x="2112" y="3792"/>
              <a:chExt cx="192" cy="96"/>
            </a:xfrm>
          </p:grpSpPr>
          <p:grpSp>
            <p:nvGrpSpPr>
              <p:cNvPr id="7335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337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8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36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279" name="Group 307"/>
            <p:cNvGrpSpPr>
              <a:grpSpLocks/>
            </p:cNvGrpSpPr>
            <p:nvPr/>
          </p:nvGrpSpPr>
          <p:grpSpPr bwMode="auto">
            <a:xfrm rot="-5400000">
              <a:off x="5288" y="2209"/>
              <a:ext cx="176" cy="90"/>
              <a:chOff x="2112" y="3792"/>
              <a:chExt cx="192" cy="96"/>
            </a:xfrm>
          </p:grpSpPr>
          <p:grpSp>
            <p:nvGrpSpPr>
              <p:cNvPr id="7331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7333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4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332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7280" name="Text Box 312"/>
            <p:cNvSpPr txBox="1">
              <a:spLocks noChangeArrowheads="1"/>
            </p:cNvSpPr>
            <p:nvPr/>
          </p:nvSpPr>
          <p:spPr bwMode="auto">
            <a:xfrm>
              <a:off x="538" y="1823"/>
              <a:ext cx="4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7281" name="Line 313"/>
            <p:cNvSpPr>
              <a:spLocks noChangeShapeType="1"/>
            </p:cNvSpPr>
            <p:nvPr/>
          </p:nvSpPr>
          <p:spPr bwMode="auto">
            <a:xfrm>
              <a:off x="1075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2" name="Line 314"/>
            <p:cNvSpPr>
              <a:spLocks noChangeShapeType="1"/>
            </p:cNvSpPr>
            <p:nvPr/>
          </p:nvSpPr>
          <p:spPr bwMode="auto">
            <a:xfrm>
              <a:off x="1702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3" name="Line 315"/>
            <p:cNvSpPr>
              <a:spLocks noChangeShapeType="1"/>
            </p:cNvSpPr>
            <p:nvPr/>
          </p:nvSpPr>
          <p:spPr bwMode="auto">
            <a:xfrm>
              <a:off x="1075" y="3309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4" name="Line 316"/>
            <p:cNvSpPr>
              <a:spLocks noChangeShapeType="1"/>
            </p:cNvSpPr>
            <p:nvPr/>
          </p:nvSpPr>
          <p:spPr bwMode="auto">
            <a:xfrm>
              <a:off x="2643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5" name="Line 317"/>
            <p:cNvSpPr>
              <a:spLocks noChangeShapeType="1"/>
            </p:cNvSpPr>
            <p:nvPr/>
          </p:nvSpPr>
          <p:spPr bwMode="auto">
            <a:xfrm>
              <a:off x="3270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6" name="Line 318"/>
            <p:cNvSpPr>
              <a:spLocks noChangeShapeType="1"/>
            </p:cNvSpPr>
            <p:nvPr/>
          </p:nvSpPr>
          <p:spPr bwMode="auto">
            <a:xfrm>
              <a:off x="2643" y="3309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7" name="Line 319"/>
            <p:cNvSpPr>
              <a:spLocks noChangeShapeType="1"/>
            </p:cNvSpPr>
            <p:nvPr/>
          </p:nvSpPr>
          <p:spPr bwMode="auto">
            <a:xfrm>
              <a:off x="4256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8" name="Line 320"/>
            <p:cNvSpPr>
              <a:spLocks noChangeShapeType="1"/>
            </p:cNvSpPr>
            <p:nvPr/>
          </p:nvSpPr>
          <p:spPr bwMode="auto">
            <a:xfrm>
              <a:off x="4883" y="3089"/>
              <a:ext cx="0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89" name="Line 321"/>
            <p:cNvSpPr>
              <a:spLocks noChangeShapeType="1"/>
            </p:cNvSpPr>
            <p:nvPr/>
          </p:nvSpPr>
          <p:spPr bwMode="auto">
            <a:xfrm>
              <a:off x="4256" y="3309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0" name="Line 322"/>
            <p:cNvSpPr>
              <a:spLocks noChangeShapeType="1"/>
            </p:cNvSpPr>
            <p:nvPr/>
          </p:nvSpPr>
          <p:spPr bwMode="auto">
            <a:xfrm>
              <a:off x="1075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1" name="Line 323"/>
            <p:cNvSpPr>
              <a:spLocks noChangeShapeType="1"/>
            </p:cNvSpPr>
            <p:nvPr/>
          </p:nvSpPr>
          <p:spPr bwMode="auto">
            <a:xfrm>
              <a:off x="1702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2" name="Line 324"/>
            <p:cNvSpPr>
              <a:spLocks noChangeShapeType="1"/>
            </p:cNvSpPr>
            <p:nvPr/>
          </p:nvSpPr>
          <p:spPr bwMode="auto">
            <a:xfrm>
              <a:off x="1075" y="584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3" name="Line 325"/>
            <p:cNvSpPr>
              <a:spLocks noChangeShapeType="1"/>
            </p:cNvSpPr>
            <p:nvPr/>
          </p:nvSpPr>
          <p:spPr bwMode="auto">
            <a:xfrm>
              <a:off x="2643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4" name="Line 326"/>
            <p:cNvSpPr>
              <a:spLocks noChangeShapeType="1"/>
            </p:cNvSpPr>
            <p:nvPr/>
          </p:nvSpPr>
          <p:spPr bwMode="auto">
            <a:xfrm>
              <a:off x="3270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5" name="Line 327"/>
            <p:cNvSpPr>
              <a:spLocks noChangeShapeType="1"/>
            </p:cNvSpPr>
            <p:nvPr/>
          </p:nvSpPr>
          <p:spPr bwMode="auto">
            <a:xfrm>
              <a:off x="2643" y="584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6" name="Line 328"/>
            <p:cNvSpPr>
              <a:spLocks noChangeShapeType="1"/>
            </p:cNvSpPr>
            <p:nvPr/>
          </p:nvSpPr>
          <p:spPr bwMode="auto">
            <a:xfrm>
              <a:off x="4256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7" name="Line 329"/>
            <p:cNvSpPr>
              <a:spLocks noChangeShapeType="1"/>
            </p:cNvSpPr>
            <p:nvPr/>
          </p:nvSpPr>
          <p:spPr bwMode="auto">
            <a:xfrm>
              <a:off x="4883" y="584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8" name="Line 330"/>
            <p:cNvSpPr>
              <a:spLocks noChangeShapeType="1"/>
            </p:cNvSpPr>
            <p:nvPr/>
          </p:nvSpPr>
          <p:spPr bwMode="auto">
            <a:xfrm>
              <a:off x="4256" y="584"/>
              <a:ext cx="6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99" name="Text Box 334"/>
            <p:cNvSpPr txBox="1">
              <a:spLocks noChangeArrowheads="1"/>
            </p:cNvSpPr>
            <p:nvPr/>
          </p:nvSpPr>
          <p:spPr bwMode="auto">
            <a:xfrm>
              <a:off x="1120" y="320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300" name="Text Box 335"/>
            <p:cNvSpPr txBox="1">
              <a:spLocks noChangeArrowheads="1"/>
            </p:cNvSpPr>
            <p:nvPr/>
          </p:nvSpPr>
          <p:spPr bwMode="auto">
            <a:xfrm>
              <a:off x="2733" y="320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301" name="Text Box 336"/>
            <p:cNvSpPr txBox="1">
              <a:spLocks noChangeArrowheads="1"/>
            </p:cNvSpPr>
            <p:nvPr/>
          </p:nvSpPr>
          <p:spPr bwMode="auto">
            <a:xfrm>
              <a:off x="4345" y="320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7302" name="Text Box 337"/>
            <p:cNvSpPr txBox="1">
              <a:spLocks noChangeArrowheads="1"/>
            </p:cNvSpPr>
            <p:nvPr/>
          </p:nvSpPr>
          <p:spPr bwMode="auto">
            <a:xfrm>
              <a:off x="672" y="1155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3" name="Text Box 338"/>
            <p:cNvSpPr txBox="1">
              <a:spLocks noChangeArrowheads="1"/>
            </p:cNvSpPr>
            <p:nvPr/>
          </p:nvSpPr>
          <p:spPr bwMode="auto">
            <a:xfrm>
              <a:off x="1523" y="1155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4" name="Text Box 339"/>
            <p:cNvSpPr txBox="1">
              <a:spLocks noChangeArrowheads="1"/>
            </p:cNvSpPr>
            <p:nvPr/>
          </p:nvSpPr>
          <p:spPr bwMode="auto">
            <a:xfrm>
              <a:off x="2330" y="1155"/>
              <a:ext cx="4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5" name="Text Box 340"/>
            <p:cNvSpPr txBox="1">
              <a:spLocks noChangeArrowheads="1"/>
            </p:cNvSpPr>
            <p:nvPr/>
          </p:nvSpPr>
          <p:spPr bwMode="auto">
            <a:xfrm>
              <a:off x="3136" y="1155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6" name="Text Box 341"/>
            <p:cNvSpPr txBox="1">
              <a:spLocks noChangeArrowheads="1"/>
            </p:cNvSpPr>
            <p:nvPr/>
          </p:nvSpPr>
          <p:spPr bwMode="auto">
            <a:xfrm>
              <a:off x="3942" y="1155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7" name="Text Box 342"/>
            <p:cNvSpPr txBox="1">
              <a:spLocks noChangeArrowheads="1"/>
            </p:cNvSpPr>
            <p:nvPr/>
          </p:nvSpPr>
          <p:spPr bwMode="auto">
            <a:xfrm>
              <a:off x="4749" y="1155"/>
              <a:ext cx="4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8" name="Text Box 343"/>
            <p:cNvSpPr txBox="1">
              <a:spLocks noChangeArrowheads="1"/>
            </p:cNvSpPr>
            <p:nvPr/>
          </p:nvSpPr>
          <p:spPr bwMode="auto">
            <a:xfrm>
              <a:off x="672" y="2518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09" name="Text Box 344"/>
            <p:cNvSpPr txBox="1">
              <a:spLocks noChangeArrowheads="1"/>
            </p:cNvSpPr>
            <p:nvPr/>
          </p:nvSpPr>
          <p:spPr bwMode="auto">
            <a:xfrm>
              <a:off x="1523" y="2518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10" name="Text Box 345"/>
            <p:cNvSpPr txBox="1">
              <a:spLocks noChangeArrowheads="1"/>
            </p:cNvSpPr>
            <p:nvPr/>
          </p:nvSpPr>
          <p:spPr bwMode="auto">
            <a:xfrm>
              <a:off x="2330" y="2518"/>
              <a:ext cx="4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11" name="Text Box 346"/>
            <p:cNvSpPr txBox="1">
              <a:spLocks noChangeArrowheads="1"/>
            </p:cNvSpPr>
            <p:nvPr/>
          </p:nvSpPr>
          <p:spPr bwMode="auto">
            <a:xfrm>
              <a:off x="3136" y="2518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12" name="Text Box 347"/>
            <p:cNvSpPr txBox="1">
              <a:spLocks noChangeArrowheads="1"/>
            </p:cNvSpPr>
            <p:nvPr/>
          </p:nvSpPr>
          <p:spPr bwMode="auto">
            <a:xfrm>
              <a:off x="3942" y="2518"/>
              <a:ext cx="49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13" name="Text Box 348"/>
            <p:cNvSpPr txBox="1">
              <a:spLocks noChangeArrowheads="1"/>
            </p:cNvSpPr>
            <p:nvPr/>
          </p:nvSpPr>
          <p:spPr bwMode="auto">
            <a:xfrm>
              <a:off x="4749" y="2518"/>
              <a:ext cx="4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7314" name="Text Box 349"/>
            <p:cNvSpPr txBox="1">
              <a:spLocks noChangeArrowheads="1"/>
            </p:cNvSpPr>
            <p:nvPr/>
          </p:nvSpPr>
          <p:spPr bwMode="auto">
            <a:xfrm>
              <a:off x="5017" y="1858"/>
              <a:ext cx="455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7315" name="Text Box 350"/>
            <p:cNvSpPr txBox="1">
              <a:spLocks noChangeArrowheads="1"/>
            </p:cNvSpPr>
            <p:nvPr/>
          </p:nvSpPr>
          <p:spPr bwMode="auto">
            <a:xfrm>
              <a:off x="448" y="2254"/>
              <a:ext cx="4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7316" name="Text Box 351"/>
            <p:cNvSpPr txBox="1">
              <a:spLocks noChangeArrowheads="1"/>
            </p:cNvSpPr>
            <p:nvPr/>
          </p:nvSpPr>
          <p:spPr bwMode="auto">
            <a:xfrm>
              <a:off x="2733" y="120"/>
              <a:ext cx="453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7317" name="Text Box 352"/>
            <p:cNvSpPr txBox="1">
              <a:spLocks noChangeArrowheads="1"/>
            </p:cNvSpPr>
            <p:nvPr/>
          </p:nvSpPr>
          <p:spPr bwMode="auto">
            <a:xfrm>
              <a:off x="2733" y="3133"/>
              <a:ext cx="453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7319" name="Text Box 354"/>
            <p:cNvSpPr txBox="1">
              <a:spLocks noChangeArrowheads="1"/>
            </p:cNvSpPr>
            <p:nvPr/>
          </p:nvSpPr>
          <p:spPr bwMode="auto">
            <a:xfrm>
              <a:off x="2957" y="2254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1" name="Text Box 356"/>
            <p:cNvSpPr txBox="1">
              <a:spLocks noChangeArrowheads="1"/>
            </p:cNvSpPr>
            <p:nvPr/>
          </p:nvSpPr>
          <p:spPr bwMode="auto">
            <a:xfrm>
              <a:off x="1389" y="2254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2" name="Text Box 357"/>
            <p:cNvSpPr txBox="1">
              <a:spLocks noChangeArrowheads="1"/>
            </p:cNvSpPr>
            <p:nvPr/>
          </p:nvSpPr>
          <p:spPr bwMode="auto">
            <a:xfrm>
              <a:off x="1120" y="2254"/>
              <a:ext cx="31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3" name="Text Box 358"/>
            <p:cNvSpPr txBox="1">
              <a:spLocks noChangeArrowheads="1"/>
            </p:cNvSpPr>
            <p:nvPr/>
          </p:nvSpPr>
          <p:spPr bwMode="auto">
            <a:xfrm>
              <a:off x="4301" y="2298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4" name="Text Box 359"/>
            <p:cNvSpPr txBox="1">
              <a:spLocks noChangeArrowheads="1"/>
            </p:cNvSpPr>
            <p:nvPr/>
          </p:nvSpPr>
          <p:spPr bwMode="auto">
            <a:xfrm>
              <a:off x="4569" y="2298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5" name="Text Box 360"/>
            <p:cNvSpPr txBox="1">
              <a:spLocks noChangeArrowheads="1"/>
            </p:cNvSpPr>
            <p:nvPr/>
          </p:nvSpPr>
          <p:spPr bwMode="auto">
            <a:xfrm>
              <a:off x="1344" y="1507"/>
              <a:ext cx="31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6" name="Text Box 361"/>
            <p:cNvSpPr txBox="1">
              <a:spLocks noChangeArrowheads="1"/>
            </p:cNvSpPr>
            <p:nvPr/>
          </p:nvSpPr>
          <p:spPr bwMode="auto">
            <a:xfrm>
              <a:off x="1120" y="1507"/>
              <a:ext cx="31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7" name="Text Box 362"/>
            <p:cNvSpPr txBox="1">
              <a:spLocks noChangeArrowheads="1"/>
            </p:cNvSpPr>
            <p:nvPr/>
          </p:nvSpPr>
          <p:spPr bwMode="auto">
            <a:xfrm>
              <a:off x="2957" y="1507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8" name="Text Box 363"/>
            <p:cNvSpPr txBox="1">
              <a:spLocks noChangeArrowheads="1"/>
            </p:cNvSpPr>
            <p:nvPr/>
          </p:nvSpPr>
          <p:spPr bwMode="auto">
            <a:xfrm>
              <a:off x="2643" y="1507"/>
              <a:ext cx="314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29" name="Text Box 364"/>
            <p:cNvSpPr txBox="1">
              <a:spLocks noChangeArrowheads="1"/>
            </p:cNvSpPr>
            <p:nvPr/>
          </p:nvSpPr>
          <p:spPr bwMode="auto">
            <a:xfrm>
              <a:off x="4569" y="1507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30" name="Text Box 365"/>
            <p:cNvSpPr txBox="1">
              <a:spLocks noChangeArrowheads="1"/>
            </p:cNvSpPr>
            <p:nvPr/>
          </p:nvSpPr>
          <p:spPr bwMode="auto">
            <a:xfrm>
              <a:off x="4301" y="1507"/>
              <a:ext cx="313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7318" name="Oval 353"/>
            <p:cNvSpPr>
              <a:spLocks noChangeArrowheads="1"/>
            </p:cNvSpPr>
            <p:nvPr/>
          </p:nvSpPr>
          <p:spPr bwMode="auto">
            <a:xfrm>
              <a:off x="2396" y="1969"/>
              <a:ext cx="628" cy="52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7170" name="Object 2048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376321"/>
              </p:ext>
            </p:extLst>
          </p:nvPr>
        </p:nvGraphicFramePr>
        <p:xfrm>
          <a:off x="1524000" y="5729288"/>
          <a:ext cx="5821363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9288"/>
                        <a:ext cx="5821363" cy="1052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Text Box 367"/>
          <p:cNvSpPr txBox="1">
            <a:spLocks noChangeArrowheads="1"/>
          </p:cNvSpPr>
          <p:nvPr/>
        </p:nvSpPr>
        <p:spPr bwMode="auto">
          <a:xfrm>
            <a:off x="6172200" y="56388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  <p:sp>
        <p:nvSpPr>
          <p:cNvPr id="371" name="Text Box 238"/>
          <p:cNvSpPr txBox="1">
            <a:spLocks noChangeArrowheads="1"/>
          </p:cNvSpPr>
          <p:nvPr/>
        </p:nvSpPr>
        <p:spPr bwMode="auto">
          <a:xfrm flipH="1">
            <a:off x="4046538" y="3159125"/>
            <a:ext cx="355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2" name="Text Box 239"/>
          <p:cNvSpPr txBox="1">
            <a:spLocks noChangeArrowheads="1"/>
          </p:cNvSpPr>
          <p:nvPr/>
        </p:nvSpPr>
        <p:spPr bwMode="auto">
          <a:xfrm flipH="1">
            <a:off x="4338638" y="3159125"/>
            <a:ext cx="355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3" name="Text Box 355"/>
          <p:cNvSpPr txBox="1">
            <a:spLocks noChangeArrowheads="1"/>
          </p:cNvSpPr>
          <p:nvPr/>
        </p:nvSpPr>
        <p:spPr bwMode="auto">
          <a:xfrm>
            <a:off x="4267200" y="3578225"/>
            <a:ext cx="4984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800" b="1" dirty="0">
                <a:latin typeface="Arial" charset="0"/>
              </a:rPr>
              <a:t>Attic Hatch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10CD019-D240-463F-ADCB-C8B6F665D4B8}" type="slidenum">
              <a:rPr lang="en-US"/>
              <a:pPr>
                <a:defRPr/>
              </a:pPr>
              <a:t>101</a:t>
            </a:fld>
            <a:endParaRPr lang="en-US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  </a:t>
            </a:r>
            <a:br>
              <a:rPr lang="en-US" sz="4400" dirty="0" smtClean="0"/>
            </a:br>
            <a:r>
              <a:rPr lang="en-US" sz="4400" dirty="0" smtClean="0"/>
              <a:t> 2nd ITERATION</a:t>
            </a:r>
          </a:p>
        </p:txBody>
      </p:sp>
      <p:graphicFrame>
        <p:nvGraphicFramePr>
          <p:cNvPr id="8194" name="Object 4" descr="This is a picture of the burn time clock showing 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466843211"/>
              </p:ext>
            </p:extLst>
          </p:nvPr>
        </p:nvGraphicFramePr>
        <p:xfrm>
          <a:off x="1371600" y="38782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782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662738" y="35147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67AA9EA-B4A7-46E5-99F1-A638071A39C3}" type="slidenum">
              <a:rPr lang="en-US"/>
              <a:pPr>
                <a:defRPr/>
              </a:pPr>
              <a:t>102</a:t>
            </a:fld>
            <a:endParaRPr lang="en-US" dirty="0"/>
          </a:p>
        </p:txBody>
      </p:sp>
      <p:pic>
        <p:nvPicPr>
          <p:cNvPr id="9220" name="Picture 2" descr="This is a picture of the front of the same office complex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3"/>
          <p:cNvSpPr txBox="1">
            <a:spLocks noChangeArrowheads="1"/>
          </p:cNvSpPr>
          <p:nvPr/>
        </p:nvSpPr>
        <p:spPr bwMode="auto">
          <a:xfrm>
            <a:off x="42672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9218" name="Object 0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518512"/>
              </p:ext>
            </p:extLst>
          </p:nvPr>
        </p:nvGraphicFramePr>
        <p:xfrm>
          <a:off x="13716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683375" y="52578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D4079F0-7597-4E6F-BA65-2B121FF97E6F}" type="slidenum">
              <a:rPr lang="en-US"/>
              <a:pPr>
                <a:defRPr/>
              </a:pPr>
              <a:t>103</a:t>
            </a:fld>
            <a:endParaRPr lang="en-US" dirty="0"/>
          </a:p>
        </p:txBody>
      </p:sp>
      <p:pic>
        <p:nvPicPr>
          <p:cNvPr id="10244" name="Picture 2" descr="This is a picture of the side of the same office complex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4191000" y="43434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0242" name="Object 1024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787239"/>
              </p:ext>
            </p:extLst>
          </p:nvPr>
        </p:nvGraphicFramePr>
        <p:xfrm>
          <a:off x="1371600" y="56388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88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6683375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6796FFD-2924-42DE-B53C-FF34E1E8EAB0}" type="slidenum">
              <a:rPr lang="en-US"/>
              <a:pPr>
                <a:defRPr/>
              </a:pPr>
              <a:t>104</a:t>
            </a:fld>
            <a:endParaRPr lang="en-US" dirty="0"/>
          </a:p>
        </p:txBody>
      </p:sp>
      <p:pic>
        <p:nvPicPr>
          <p:cNvPr id="11268" name="Picture 1026" descr="This is a picture of the back of the same office complex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1027"/>
          <p:cNvSpPr txBox="1">
            <a:spLocks noChangeArrowheads="1"/>
          </p:cNvSpPr>
          <p:nvPr/>
        </p:nvSpPr>
        <p:spPr bwMode="auto">
          <a:xfrm>
            <a:off x="64008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11266" name="Object 1030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934761"/>
              </p:ext>
            </p:extLst>
          </p:nvPr>
        </p:nvGraphicFramePr>
        <p:xfrm>
          <a:off x="13716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1031"/>
          <p:cNvSpPr txBox="1">
            <a:spLocks noChangeArrowheads="1"/>
          </p:cNvSpPr>
          <p:nvPr/>
        </p:nvSpPr>
        <p:spPr bwMode="auto">
          <a:xfrm>
            <a:off x="6683375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54FF372-972B-4A87-A48C-7EDBDE81BD98}" type="slidenum">
              <a:rPr lang="en-US"/>
              <a:pPr>
                <a:defRPr/>
              </a:pPr>
              <a:t>105</a:t>
            </a:fld>
            <a:endParaRPr lang="en-US" dirty="0"/>
          </a:p>
        </p:txBody>
      </p:sp>
      <p:pic>
        <p:nvPicPr>
          <p:cNvPr id="12292" name="Picture 2" descr="This is a picture of the other side of the same office complex on fire for 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41148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2290" name="Object 6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501436"/>
              </p:ext>
            </p:extLst>
          </p:nvPr>
        </p:nvGraphicFramePr>
        <p:xfrm>
          <a:off x="1371600" y="56388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6388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6683375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14A20FD-CC60-4686-8BA1-305A14BAC0F6}" type="slidenum">
              <a:rPr lang="en-US"/>
              <a:pPr>
                <a:defRPr/>
              </a:pPr>
              <a:t>106</a:t>
            </a:fld>
            <a:endParaRPr lang="en-US" dirty="0"/>
          </a:p>
        </p:txBody>
      </p:sp>
      <p:sp>
        <p:nvSpPr>
          <p:cNvPr id="13316" name="Rectangle 368"/>
          <p:cNvSpPr>
            <a:spLocks noChangeArrowheads="1"/>
          </p:cNvSpPr>
          <p:nvPr/>
        </p:nvSpPr>
        <p:spPr bwMode="auto">
          <a:xfrm>
            <a:off x="0" y="0"/>
            <a:ext cx="9144000" cy="6172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3317" name="Group 369"/>
          <p:cNvGrpSpPr>
            <a:grpSpLocks/>
          </p:cNvGrpSpPr>
          <p:nvPr/>
        </p:nvGrpSpPr>
        <p:grpSpPr bwMode="auto">
          <a:xfrm>
            <a:off x="657225" y="152400"/>
            <a:ext cx="8181975" cy="5370513"/>
            <a:chOff x="240" y="144"/>
            <a:chExt cx="5369" cy="3760"/>
          </a:xfrm>
        </p:grpSpPr>
        <p:sp>
          <p:nvSpPr>
            <p:cNvPr id="13319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0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1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2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23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13679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81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82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80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4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13675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77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78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76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5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136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74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6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136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72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7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13667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69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70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68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8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13663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65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6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64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29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13659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61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62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60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0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13655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57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8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56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1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1365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54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2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1365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52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3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13647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49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50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48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4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1364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46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5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1364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44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6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13639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41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42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40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7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13635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37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8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36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8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13631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33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4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32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39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13627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29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30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28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40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13623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25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6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24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41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13619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621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22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20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342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3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4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5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6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47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9"/>
              <a:chOff x="720" y="1872"/>
              <a:chExt cx="440" cy="289"/>
            </a:xfrm>
          </p:grpSpPr>
          <p:sp>
            <p:nvSpPr>
              <p:cNvPr id="13610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611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61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13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614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61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618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615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616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348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49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1360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09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0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1360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07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1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136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05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2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136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03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3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1360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601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4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1359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99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5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13594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96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97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95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6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13590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92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93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91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7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13586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88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89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87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8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13582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84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85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83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59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13578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80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81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79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0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13574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76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77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75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1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13570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72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73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71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2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13566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68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69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67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3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13562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64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65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63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4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13558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60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61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59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5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13554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56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7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55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6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13550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552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53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51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67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13544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1354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49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3545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1354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47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3368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9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0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1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2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73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4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75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13542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43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376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3377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3378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9"/>
              <a:chOff x="720" y="1872"/>
              <a:chExt cx="439" cy="289"/>
            </a:xfrm>
          </p:grpSpPr>
          <p:sp>
            <p:nvSpPr>
              <p:cNvPr id="13533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34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35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36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537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540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41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38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539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379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80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81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2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83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1353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32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384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3385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3386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9"/>
              <a:chOff x="720" y="1872"/>
              <a:chExt cx="439" cy="289"/>
            </a:xfrm>
          </p:grpSpPr>
          <p:sp>
            <p:nvSpPr>
              <p:cNvPr id="13522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23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24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25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526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529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30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27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528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387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88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89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0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91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13520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21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394" name="Group 240"/>
            <p:cNvGrpSpPr>
              <a:grpSpLocks/>
            </p:cNvGrpSpPr>
            <p:nvPr/>
          </p:nvGrpSpPr>
          <p:grpSpPr bwMode="auto">
            <a:xfrm>
              <a:off x="2928" y="1872"/>
              <a:ext cx="440" cy="289"/>
              <a:chOff x="720" y="1872"/>
              <a:chExt cx="440" cy="289"/>
            </a:xfrm>
          </p:grpSpPr>
          <p:sp>
            <p:nvSpPr>
              <p:cNvPr id="13511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12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13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14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515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518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19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16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517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395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96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397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8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399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13509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10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400" name="Text Box 257"/>
            <p:cNvSpPr txBox="1">
              <a:spLocks noChangeArrowheads="1"/>
            </p:cNvSpPr>
            <p:nvPr/>
          </p:nvSpPr>
          <p:spPr bwMode="auto">
            <a:xfrm flipH="1">
              <a:off x="2931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3401" name="Text Box 258"/>
            <p:cNvSpPr txBox="1">
              <a:spLocks noChangeArrowheads="1"/>
            </p:cNvSpPr>
            <p:nvPr/>
          </p:nvSpPr>
          <p:spPr bwMode="auto">
            <a:xfrm flipH="1">
              <a:off x="3128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3402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9"/>
              <a:chOff x="720" y="1872"/>
              <a:chExt cx="439" cy="289"/>
            </a:xfrm>
          </p:grpSpPr>
          <p:sp>
            <p:nvSpPr>
              <p:cNvPr id="13500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01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50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503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504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50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508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505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506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403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404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405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6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407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1349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99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408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3409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3410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9"/>
              <a:chOff x="720" y="1872"/>
              <a:chExt cx="440" cy="289"/>
            </a:xfrm>
          </p:grpSpPr>
          <p:sp>
            <p:nvSpPr>
              <p:cNvPr id="13489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90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49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92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3493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349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497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94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3495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3411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412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413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4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3415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1348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488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416" name="Text Box 295"/>
            <p:cNvSpPr txBox="1">
              <a:spLocks noChangeArrowheads="1"/>
            </p:cNvSpPr>
            <p:nvPr/>
          </p:nvSpPr>
          <p:spPr bwMode="auto">
            <a:xfrm flipH="1">
              <a:off x="4658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3417" name="Text Box 296"/>
            <p:cNvSpPr txBox="1">
              <a:spLocks noChangeArrowheads="1"/>
            </p:cNvSpPr>
            <p:nvPr/>
          </p:nvSpPr>
          <p:spPr bwMode="auto">
            <a:xfrm flipH="1">
              <a:off x="4856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3418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13483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485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486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84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419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13479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481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482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80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3420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13475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3477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478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3476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421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13422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3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4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5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6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7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8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9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0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1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2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3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4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5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6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7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8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9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0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1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2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3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4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5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3446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47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48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49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0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1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2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3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5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6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7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3458" name="Text Box 349"/>
            <p:cNvSpPr txBox="1">
              <a:spLocks noChangeArrowheads="1"/>
            </p:cNvSpPr>
            <p:nvPr/>
          </p:nvSpPr>
          <p:spPr bwMode="auto">
            <a:xfrm>
              <a:off x="5136" y="2015"/>
              <a:ext cx="473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13459" name="Text Box 350"/>
            <p:cNvSpPr txBox="1">
              <a:spLocks noChangeArrowheads="1"/>
            </p:cNvSpPr>
            <p:nvPr/>
          </p:nvSpPr>
          <p:spPr bwMode="auto">
            <a:xfrm>
              <a:off x="240" y="2448"/>
              <a:ext cx="467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13460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73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13461" name="Text Box 352"/>
            <p:cNvSpPr txBox="1">
              <a:spLocks noChangeArrowheads="1"/>
            </p:cNvSpPr>
            <p:nvPr/>
          </p:nvSpPr>
          <p:spPr bwMode="auto">
            <a:xfrm>
              <a:off x="2736" y="3360"/>
              <a:ext cx="473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13463" name="Text Box 354"/>
            <p:cNvSpPr txBox="1">
              <a:spLocks noChangeArrowheads="1"/>
            </p:cNvSpPr>
            <p:nvPr/>
          </p:nvSpPr>
          <p:spPr bwMode="auto">
            <a:xfrm>
              <a:off x="2928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5" name="Text Box 356"/>
            <p:cNvSpPr txBox="1">
              <a:spLocks noChangeArrowheads="1"/>
            </p:cNvSpPr>
            <p:nvPr/>
          </p:nvSpPr>
          <p:spPr bwMode="auto">
            <a:xfrm>
              <a:off x="1248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6" name="Text Box 357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7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8" name="Text Box 35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9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70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71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72" name="Text Box 36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73" name="Text Box 36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74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3462" name="Oval 353"/>
            <p:cNvSpPr>
              <a:spLocks noChangeArrowheads="1"/>
            </p:cNvSpPr>
            <p:nvPr/>
          </p:nvSpPr>
          <p:spPr bwMode="auto">
            <a:xfrm>
              <a:off x="2256" y="2112"/>
              <a:ext cx="720" cy="13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13314" name="Object 1024" descr="This is a picture of the burn time clock showing 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216944"/>
              </p:ext>
            </p:extLst>
          </p:nvPr>
        </p:nvGraphicFramePr>
        <p:xfrm>
          <a:off x="10668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367"/>
          <p:cNvSpPr txBox="1">
            <a:spLocks noChangeArrowheads="1"/>
          </p:cNvSpPr>
          <p:nvPr/>
        </p:nvSpPr>
        <p:spPr bwMode="auto">
          <a:xfrm>
            <a:off x="6419850" y="55626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#2</a:t>
            </a:r>
          </a:p>
        </p:txBody>
      </p:sp>
      <p:sp>
        <p:nvSpPr>
          <p:cNvPr id="371" name="Text Box 238"/>
          <p:cNvSpPr txBox="1">
            <a:spLocks noChangeArrowheads="1"/>
          </p:cNvSpPr>
          <p:nvPr/>
        </p:nvSpPr>
        <p:spPr bwMode="auto">
          <a:xfrm flipH="1">
            <a:off x="4087589" y="3031909"/>
            <a:ext cx="365743" cy="33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2" name="Text Box 239"/>
          <p:cNvSpPr txBox="1">
            <a:spLocks noChangeArrowheads="1"/>
          </p:cNvSpPr>
          <p:nvPr/>
        </p:nvSpPr>
        <p:spPr bwMode="auto">
          <a:xfrm flipH="1">
            <a:off x="4387803" y="3031909"/>
            <a:ext cx="365743" cy="33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3" name="Text Box 345"/>
          <p:cNvSpPr txBox="1">
            <a:spLocks noChangeArrowheads="1"/>
          </p:cNvSpPr>
          <p:nvPr/>
        </p:nvSpPr>
        <p:spPr bwMode="auto">
          <a:xfrm>
            <a:off x="3729466" y="3854626"/>
            <a:ext cx="804635" cy="22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00" b="1" dirty="0">
                <a:latin typeface="Arial" charset="0"/>
              </a:rPr>
              <a:t>Office Area</a:t>
            </a:r>
          </a:p>
        </p:txBody>
      </p:sp>
      <p:sp>
        <p:nvSpPr>
          <p:cNvPr id="374" name="Text Box 355"/>
          <p:cNvSpPr txBox="1">
            <a:spLocks noChangeArrowheads="1"/>
          </p:cNvSpPr>
          <p:nvPr/>
        </p:nvSpPr>
        <p:spPr bwMode="auto">
          <a:xfrm>
            <a:off x="4314655" y="3443268"/>
            <a:ext cx="512040" cy="33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Attic Hatch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9" descr="This is a picture of the front of a office compl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D49CAB4-C952-47ED-ACBA-EECB6CEF4016}" type="slidenum">
              <a:rPr lang="en-US"/>
              <a:pPr>
                <a:defRPr/>
              </a:pPr>
              <a:t>89</a:t>
            </a:fld>
            <a:endParaRPr lang="en-US" dirty="0"/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4572000" y="5029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53253" name="Line 6"/>
          <p:cNvSpPr>
            <a:spLocks noChangeShapeType="1"/>
          </p:cNvSpPr>
          <p:nvPr/>
        </p:nvSpPr>
        <p:spPr bwMode="auto">
          <a:xfrm flipV="1">
            <a:off x="4876800" y="42672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3254" name="Text Box 7"/>
          <p:cNvSpPr txBox="1">
            <a:spLocks noChangeArrowheads="1"/>
          </p:cNvSpPr>
          <p:nvPr/>
        </p:nvSpPr>
        <p:spPr bwMode="auto">
          <a:xfrm>
            <a:off x="2362200" y="2819400"/>
            <a:ext cx="10747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1 to 2</a:t>
            </a:r>
          </a:p>
        </p:txBody>
      </p:sp>
      <p:sp>
        <p:nvSpPr>
          <p:cNvPr id="53255" name="Text Box 8"/>
          <p:cNvSpPr txBox="1">
            <a:spLocks noChangeArrowheads="1"/>
          </p:cNvSpPr>
          <p:nvPr/>
        </p:nvSpPr>
        <p:spPr bwMode="auto">
          <a:xfrm>
            <a:off x="4495800" y="2895600"/>
            <a:ext cx="10747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3 to 4</a:t>
            </a:r>
          </a:p>
        </p:txBody>
      </p:sp>
      <p:sp>
        <p:nvSpPr>
          <p:cNvPr id="53256" name="Text Box 12"/>
          <p:cNvSpPr txBox="1">
            <a:spLocks noChangeArrowheads="1"/>
          </p:cNvSpPr>
          <p:nvPr/>
        </p:nvSpPr>
        <p:spPr bwMode="auto">
          <a:xfrm>
            <a:off x="6477000" y="2895600"/>
            <a:ext cx="10747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5 to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3C8083C-6F3A-4D0E-9E3C-81393EFB2746}" type="slidenum">
              <a:rPr lang="en-US"/>
              <a:pPr>
                <a:defRPr/>
              </a:pPr>
              <a:t>107</a:t>
            </a:fld>
            <a:endParaRPr lang="en-US" dirty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  </a:t>
            </a:r>
            <a:br>
              <a:rPr lang="en-US" sz="4400" dirty="0" smtClean="0"/>
            </a:br>
            <a:r>
              <a:rPr lang="en-US" sz="4400" dirty="0" smtClean="0"/>
              <a:t> 2nd ITERATION (cont'd)</a:t>
            </a:r>
          </a:p>
        </p:txBody>
      </p:sp>
      <p:graphicFrame>
        <p:nvGraphicFramePr>
          <p:cNvPr id="14338" name="Object 4" descr="This is a picture of the burn time clock showing 10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853998570"/>
              </p:ext>
            </p:extLst>
          </p:nvPr>
        </p:nvGraphicFramePr>
        <p:xfrm>
          <a:off x="1295400" y="40386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0386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581775" y="36766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5C2A8B7-808A-4737-AAED-A3089B45D705}" type="slidenum">
              <a:rPr lang="en-US"/>
              <a:pPr>
                <a:defRPr/>
              </a:pPr>
              <a:t>108</a:t>
            </a:fld>
            <a:endParaRPr lang="en-US" dirty="0"/>
          </a:p>
        </p:txBody>
      </p:sp>
      <p:pic>
        <p:nvPicPr>
          <p:cNvPr id="15364" name="Picture 1026" descr="This is a picture of the front of the same office complex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027"/>
          <p:cNvSpPr txBox="1">
            <a:spLocks noChangeArrowheads="1"/>
          </p:cNvSpPr>
          <p:nvPr/>
        </p:nvSpPr>
        <p:spPr bwMode="auto">
          <a:xfrm>
            <a:off x="42672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15362" name="Object 1024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962438"/>
              </p:ext>
            </p:extLst>
          </p:nvPr>
        </p:nvGraphicFramePr>
        <p:xfrm>
          <a:off x="16002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1029"/>
          <p:cNvSpPr txBox="1">
            <a:spLocks noChangeArrowheads="1"/>
          </p:cNvSpPr>
          <p:nvPr/>
        </p:nvSpPr>
        <p:spPr bwMode="auto">
          <a:xfrm>
            <a:off x="6324600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72C2323-024C-4E83-A17E-950B740183EA}" type="slidenum">
              <a:rPr lang="en-US"/>
              <a:pPr>
                <a:defRPr/>
              </a:pPr>
              <a:t>109</a:t>
            </a:fld>
            <a:endParaRPr lang="en-US" dirty="0"/>
          </a:p>
        </p:txBody>
      </p:sp>
      <p:pic>
        <p:nvPicPr>
          <p:cNvPr id="16388" name="Picture 2" descr="This is a picture of the side of the same office complex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4038600" y="44196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16386" name="Object 0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11390"/>
              </p:ext>
            </p:extLst>
          </p:nvPr>
        </p:nvGraphicFramePr>
        <p:xfrm>
          <a:off x="1600200" y="5715000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715000"/>
                        <a:ext cx="5818188" cy="10556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63023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9C4F7B5-4DB6-4FA3-8D08-320489B98F14}" type="slidenum">
              <a:rPr lang="en-US"/>
              <a:pPr>
                <a:defRPr/>
              </a:pPr>
              <a:t>110</a:t>
            </a:fld>
            <a:endParaRPr lang="en-US" dirty="0"/>
          </a:p>
        </p:txBody>
      </p:sp>
      <p:pic>
        <p:nvPicPr>
          <p:cNvPr id="17412" name="Picture 2" descr="This is a picture of the back of the same office complex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65532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17410" name="Object 6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905547"/>
              </p:ext>
            </p:extLst>
          </p:nvPr>
        </p:nvGraphicFramePr>
        <p:xfrm>
          <a:off x="16002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63023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96DC208-E870-4429-A792-619A2E047965}" type="slidenum">
              <a:rPr lang="en-US"/>
              <a:pPr>
                <a:defRPr/>
              </a:pPr>
              <a:t>111</a:t>
            </a:fld>
            <a:endParaRPr lang="en-US" dirty="0"/>
          </a:p>
        </p:txBody>
      </p:sp>
      <p:pic>
        <p:nvPicPr>
          <p:cNvPr id="18436" name="Picture 1026" descr="This is a picture of the other side of the same office complex on fire for 10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1027"/>
          <p:cNvSpPr txBox="1">
            <a:spLocks noChangeArrowheads="1"/>
          </p:cNvSpPr>
          <p:nvPr/>
        </p:nvSpPr>
        <p:spPr bwMode="auto">
          <a:xfrm>
            <a:off x="4495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18434" name="Object 1030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243068"/>
              </p:ext>
            </p:extLst>
          </p:nvPr>
        </p:nvGraphicFramePr>
        <p:xfrm>
          <a:off x="16002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8" name="Text Box 1031"/>
          <p:cNvSpPr txBox="1">
            <a:spLocks noChangeArrowheads="1"/>
          </p:cNvSpPr>
          <p:nvPr/>
        </p:nvSpPr>
        <p:spPr bwMode="auto">
          <a:xfrm>
            <a:off x="6330950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255CAD7-CC28-48A4-817E-19F5039ABFAD}" type="slidenum">
              <a:rPr lang="en-US"/>
              <a:pPr>
                <a:defRPr/>
              </a:pPr>
              <a:t>112</a:t>
            </a:fld>
            <a:endParaRPr lang="en-US" dirty="0"/>
          </a:p>
        </p:txBody>
      </p:sp>
      <p:sp>
        <p:nvSpPr>
          <p:cNvPr id="19460" name="Rectangle 368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9461" name="Group 369"/>
          <p:cNvGrpSpPr>
            <a:grpSpLocks/>
          </p:cNvGrpSpPr>
          <p:nvPr/>
        </p:nvGrpSpPr>
        <p:grpSpPr bwMode="auto">
          <a:xfrm>
            <a:off x="457200" y="125413"/>
            <a:ext cx="8181975" cy="5513387"/>
            <a:chOff x="240" y="144"/>
            <a:chExt cx="5369" cy="3752"/>
          </a:xfrm>
        </p:grpSpPr>
        <p:sp>
          <p:nvSpPr>
            <p:cNvPr id="19463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4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5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66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67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19823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25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26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24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68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19819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21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22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20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69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198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18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0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198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816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1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19811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13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14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12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2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19807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09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10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08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3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19803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05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06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04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4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19799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801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802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800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5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1979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8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6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1979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6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7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19791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93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94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92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8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1978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90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79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1978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88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0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19783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85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86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84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1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19779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81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82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80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2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19775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77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78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76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3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19771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73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74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72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4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19767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69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70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68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85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19763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65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66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64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486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7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8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89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90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91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2"/>
              <a:chOff x="720" y="1872"/>
              <a:chExt cx="440" cy="282"/>
            </a:xfrm>
          </p:grpSpPr>
          <p:sp>
            <p:nvSpPr>
              <p:cNvPr id="19754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755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756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57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758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761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62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59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760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492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493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1975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53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4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1975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51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5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1974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49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6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1974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47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7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1974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45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8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1974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743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499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19738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40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41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39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0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19734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36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37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35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1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19730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32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33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31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2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19726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28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29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27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3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19722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24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25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23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4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19718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20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21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19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5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19714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16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17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15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6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19710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12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13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11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7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19706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08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09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07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8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19702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04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05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703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09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19698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700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701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99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10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19694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696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97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95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11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19688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1969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93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9689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1969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91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19512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3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4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5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16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17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18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19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1968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87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20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1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9521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9522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2"/>
              <a:chOff x="720" y="1872"/>
              <a:chExt cx="439" cy="282"/>
            </a:xfrm>
          </p:grpSpPr>
          <p:sp>
            <p:nvSpPr>
              <p:cNvPr id="19677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78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79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80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681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684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85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82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683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523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4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25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26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27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19675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76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28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9529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9530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2"/>
              <a:chOff x="720" y="1872"/>
              <a:chExt cx="439" cy="282"/>
            </a:xfrm>
          </p:grpSpPr>
          <p:sp>
            <p:nvSpPr>
              <p:cNvPr id="19666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67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6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69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670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67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74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71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672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531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32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33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34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35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19664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65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38" name="Group 240"/>
            <p:cNvGrpSpPr>
              <a:grpSpLocks/>
            </p:cNvGrpSpPr>
            <p:nvPr/>
          </p:nvGrpSpPr>
          <p:grpSpPr bwMode="auto">
            <a:xfrm>
              <a:off x="2928" y="1872"/>
              <a:ext cx="440" cy="282"/>
              <a:chOff x="720" y="1872"/>
              <a:chExt cx="440" cy="282"/>
            </a:xfrm>
          </p:grpSpPr>
          <p:sp>
            <p:nvSpPr>
              <p:cNvPr id="19655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56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57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58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659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662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63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60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661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539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0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1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42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43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19653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54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44" name="Text Box 257"/>
            <p:cNvSpPr txBox="1">
              <a:spLocks noChangeArrowheads="1"/>
            </p:cNvSpPr>
            <p:nvPr/>
          </p:nvSpPr>
          <p:spPr bwMode="auto">
            <a:xfrm flipH="1">
              <a:off x="2931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9545" name="Text Box 258"/>
            <p:cNvSpPr txBox="1">
              <a:spLocks noChangeArrowheads="1"/>
            </p:cNvSpPr>
            <p:nvPr/>
          </p:nvSpPr>
          <p:spPr bwMode="auto">
            <a:xfrm flipH="1">
              <a:off x="3128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9546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2"/>
              <a:chOff x="720" y="1872"/>
              <a:chExt cx="439" cy="282"/>
            </a:xfrm>
          </p:grpSpPr>
          <p:sp>
            <p:nvSpPr>
              <p:cNvPr id="19644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45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46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47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648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651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52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49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650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547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8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49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50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51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19642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43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52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9553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9554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2"/>
              <a:chOff x="720" y="1872"/>
              <a:chExt cx="440" cy="282"/>
            </a:xfrm>
          </p:grpSpPr>
          <p:sp>
            <p:nvSpPr>
              <p:cNvPr id="19633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34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635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36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9637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19640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41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38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19639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19555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56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557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58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19559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1963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632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60" name="Text Box 295"/>
            <p:cNvSpPr txBox="1">
              <a:spLocks noChangeArrowheads="1"/>
            </p:cNvSpPr>
            <p:nvPr/>
          </p:nvSpPr>
          <p:spPr bwMode="auto">
            <a:xfrm flipH="1">
              <a:off x="4658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19561" name="Text Box 296"/>
            <p:cNvSpPr txBox="1">
              <a:spLocks noChangeArrowheads="1"/>
            </p:cNvSpPr>
            <p:nvPr/>
          </p:nvSpPr>
          <p:spPr bwMode="auto">
            <a:xfrm flipH="1">
              <a:off x="4856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19562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19627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629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30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28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63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19623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625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26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24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564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19619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19621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9622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9620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9565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19566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67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68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69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0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1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2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3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4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5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6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7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8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79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80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81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82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83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84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85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86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87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88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89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19590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1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2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3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4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5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6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7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599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600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601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19602" name="Text Box 349"/>
            <p:cNvSpPr txBox="1">
              <a:spLocks noChangeArrowheads="1"/>
            </p:cNvSpPr>
            <p:nvPr/>
          </p:nvSpPr>
          <p:spPr bwMode="auto">
            <a:xfrm>
              <a:off x="5136" y="2016"/>
              <a:ext cx="473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19603" name="Text Box 350"/>
            <p:cNvSpPr txBox="1">
              <a:spLocks noChangeArrowheads="1"/>
            </p:cNvSpPr>
            <p:nvPr/>
          </p:nvSpPr>
          <p:spPr bwMode="auto">
            <a:xfrm>
              <a:off x="240" y="2447"/>
              <a:ext cx="467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19604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73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19605" name="Text Box 352"/>
            <p:cNvSpPr txBox="1">
              <a:spLocks noChangeArrowheads="1"/>
            </p:cNvSpPr>
            <p:nvPr/>
          </p:nvSpPr>
          <p:spPr bwMode="auto">
            <a:xfrm>
              <a:off x="2688" y="3360"/>
              <a:ext cx="473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19607" name="Text Box 354"/>
            <p:cNvSpPr txBox="1">
              <a:spLocks noChangeArrowheads="1"/>
            </p:cNvSpPr>
            <p:nvPr/>
          </p:nvSpPr>
          <p:spPr bwMode="auto">
            <a:xfrm>
              <a:off x="2928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09" name="Text Box 356"/>
            <p:cNvSpPr txBox="1">
              <a:spLocks noChangeArrowheads="1"/>
            </p:cNvSpPr>
            <p:nvPr/>
          </p:nvSpPr>
          <p:spPr bwMode="auto">
            <a:xfrm>
              <a:off x="1248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0" name="Text Box 357"/>
            <p:cNvSpPr txBox="1">
              <a:spLocks noChangeArrowheads="1"/>
            </p:cNvSpPr>
            <p:nvPr/>
          </p:nvSpPr>
          <p:spPr bwMode="auto">
            <a:xfrm>
              <a:off x="960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1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2" name="Text Box 35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3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4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5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6" name="Text Box 36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7" name="Text Box 36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18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19606" name="Oval 353"/>
            <p:cNvSpPr>
              <a:spLocks noChangeArrowheads="1"/>
            </p:cNvSpPr>
            <p:nvPr/>
          </p:nvSpPr>
          <p:spPr bwMode="auto">
            <a:xfrm>
              <a:off x="2256" y="2112"/>
              <a:ext cx="720" cy="13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19458" name="Object 366" descr="This is a picture of the burn time clock showing 10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191755"/>
              </p:ext>
            </p:extLst>
          </p:nvPr>
        </p:nvGraphicFramePr>
        <p:xfrm>
          <a:off x="12192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367"/>
          <p:cNvSpPr txBox="1">
            <a:spLocks noChangeArrowheads="1"/>
          </p:cNvSpPr>
          <p:nvPr/>
        </p:nvSpPr>
        <p:spPr bwMode="auto">
          <a:xfrm>
            <a:off x="5957888" y="5715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#3</a:t>
            </a:r>
          </a:p>
        </p:txBody>
      </p:sp>
      <p:sp>
        <p:nvSpPr>
          <p:cNvPr id="371" name="Text Box 238"/>
          <p:cNvSpPr txBox="1">
            <a:spLocks noChangeArrowheads="1"/>
          </p:cNvSpPr>
          <p:nvPr/>
        </p:nvSpPr>
        <p:spPr bwMode="auto">
          <a:xfrm flipH="1">
            <a:off x="3887564" y="3087830"/>
            <a:ext cx="365743" cy="33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2" name="Text Box 239"/>
          <p:cNvSpPr txBox="1">
            <a:spLocks noChangeArrowheads="1"/>
          </p:cNvSpPr>
          <p:nvPr/>
        </p:nvSpPr>
        <p:spPr bwMode="auto">
          <a:xfrm flipH="1">
            <a:off x="4187778" y="3087830"/>
            <a:ext cx="365743" cy="33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LAV</a:t>
            </a:r>
          </a:p>
        </p:txBody>
      </p:sp>
      <p:sp>
        <p:nvSpPr>
          <p:cNvPr id="373" name="Text Box 345"/>
          <p:cNvSpPr txBox="1">
            <a:spLocks noChangeArrowheads="1"/>
          </p:cNvSpPr>
          <p:nvPr/>
        </p:nvSpPr>
        <p:spPr bwMode="auto">
          <a:xfrm>
            <a:off x="3529441" y="3934235"/>
            <a:ext cx="804635" cy="22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00" b="1" dirty="0">
                <a:latin typeface="Arial" charset="0"/>
              </a:rPr>
              <a:t>Office Area</a:t>
            </a:r>
          </a:p>
        </p:txBody>
      </p:sp>
      <p:sp>
        <p:nvSpPr>
          <p:cNvPr id="374" name="Text Box 355"/>
          <p:cNvSpPr txBox="1">
            <a:spLocks noChangeArrowheads="1"/>
          </p:cNvSpPr>
          <p:nvPr/>
        </p:nvSpPr>
        <p:spPr bwMode="auto">
          <a:xfrm>
            <a:off x="4114630" y="3509563"/>
            <a:ext cx="512040" cy="33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Attic Hatch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A2EE01F-09AD-44F4-912E-B4DC17E273B6}" type="slidenum">
              <a:rPr lang="en-US"/>
              <a:pPr>
                <a:defRPr/>
              </a:pPr>
              <a:t>113</a:t>
            </a:fld>
            <a:endParaRPr lang="en-US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 </a:t>
            </a:r>
            <a:br>
              <a:rPr lang="en-US" sz="4400" dirty="0" smtClean="0"/>
            </a:br>
            <a:r>
              <a:rPr lang="en-US" sz="4400" dirty="0" smtClean="0"/>
              <a:t> 3rd ITERATION </a:t>
            </a:r>
          </a:p>
        </p:txBody>
      </p:sp>
      <p:graphicFrame>
        <p:nvGraphicFramePr>
          <p:cNvPr id="20482" name="Object 4" descr="This is a picture of the burn time clock showing 12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280241518"/>
              </p:ext>
            </p:extLst>
          </p:nvPr>
        </p:nvGraphicFramePr>
        <p:xfrm>
          <a:off x="1066800" y="34290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4290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400800" y="3048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E329E63-9209-4246-8945-CB2C98037169}" type="slidenum">
              <a:rPr lang="en-US"/>
              <a:pPr>
                <a:defRPr/>
              </a:pPr>
              <a:t>114</a:t>
            </a:fld>
            <a:endParaRPr lang="en-US" dirty="0"/>
          </a:p>
        </p:txBody>
      </p:sp>
      <p:pic>
        <p:nvPicPr>
          <p:cNvPr id="21508" name="Picture 2" descr="This is a picture of the front of the same office complex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45720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1506" name="Object 5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019171"/>
              </p:ext>
            </p:extLst>
          </p:nvPr>
        </p:nvGraphicFramePr>
        <p:xfrm>
          <a:off x="14478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719888" y="52768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DF3B04B-053E-4BA6-8534-47C3D191921D}" type="slidenum">
              <a:rPr lang="en-US"/>
              <a:pPr>
                <a:defRPr/>
              </a:pPr>
              <a:t>115</a:t>
            </a:fld>
            <a:endParaRPr lang="en-US" dirty="0"/>
          </a:p>
        </p:txBody>
      </p:sp>
      <p:pic>
        <p:nvPicPr>
          <p:cNvPr id="22532" name="Picture 2" descr="This is a picture of the side of the same office complex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3810000" y="42672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2530" name="Object 0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388086"/>
              </p:ext>
            </p:extLst>
          </p:nvPr>
        </p:nvGraphicFramePr>
        <p:xfrm>
          <a:off x="14478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6748463" y="52768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A78132DE-075E-45B1-9D97-C0682D957842}" type="slidenum">
              <a:rPr lang="en-US"/>
              <a:pPr>
                <a:defRPr/>
              </a:pPr>
              <a:t>116</a:t>
            </a:fld>
            <a:endParaRPr lang="en-US" dirty="0"/>
          </a:p>
        </p:txBody>
      </p:sp>
      <p:pic>
        <p:nvPicPr>
          <p:cNvPr id="23556" name="Picture 2" descr="This is a picture of the back of the same office complex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6324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23554" name="Object 6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283127"/>
              </p:ext>
            </p:extLst>
          </p:nvPr>
        </p:nvGraphicFramePr>
        <p:xfrm>
          <a:off x="14478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6762750" y="52768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8" descr="This is a picture of the front and side of the same office compl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3169539-210B-4C5F-B3D8-AC1FAB6192D1}" type="slidenum">
              <a:rPr lang="en-US"/>
              <a:pPr>
                <a:defRPr/>
              </a:pPr>
              <a:t>90</a:t>
            </a:fld>
            <a:endParaRPr lang="en-US" dirty="0"/>
          </a:p>
        </p:txBody>
      </p:sp>
      <p:sp>
        <p:nvSpPr>
          <p:cNvPr id="54276" name="Text Box 1027"/>
          <p:cNvSpPr txBox="1">
            <a:spLocks noChangeArrowheads="1"/>
          </p:cNvSpPr>
          <p:nvPr/>
        </p:nvSpPr>
        <p:spPr bwMode="auto">
          <a:xfrm>
            <a:off x="4953000" y="4800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sp>
        <p:nvSpPr>
          <p:cNvPr id="54277" name="Text Box 1028"/>
          <p:cNvSpPr txBox="1">
            <a:spLocks noChangeArrowheads="1"/>
          </p:cNvSpPr>
          <p:nvPr/>
        </p:nvSpPr>
        <p:spPr bwMode="auto">
          <a:xfrm>
            <a:off x="457200" y="43434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54278" name="Line 1029"/>
          <p:cNvSpPr>
            <a:spLocks noChangeShapeType="1"/>
          </p:cNvSpPr>
          <p:nvPr/>
        </p:nvSpPr>
        <p:spPr bwMode="auto">
          <a:xfrm flipV="1">
            <a:off x="685800" y="3886200"/>
            <a:ext cx="228600" cy="381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4279" name="Line 1030"/>
          <p:cNvSpPr>
            <a:spLocks noChangeShapeType="1"/>
          </p:cNvSpPr>
          <p:nvPr/>
        </p:nvSpPr>
        <p:spPr bwMode="auto">
          <a:xfrm flipV="1">
            <a:off x="5334000" y="40386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B5CBF7B-D2A5-45DC-9414-5E84B47BB7BC}" type="slidenum">
              <a:rPr lang="en-US"/>
              <a:pPr>
                <a:defRPr/>
              </a:pPr>
              <a:t>117</a:t>
            </a:fld>
            <a:endParaRPr lang="en-US" dirty="0"/>
          </a:p>
        </p:txBody>
      </p:sp>
      <p:pic>
        <p:nvPicPr>
          <p:cNvPr id="24580" name="Picture 2" descr="This is a picture of the other side of the same office complex on fire for 12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38862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24578" name="Object 6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415247"/>
              </p:ext>
            </p:extLst>
          </p:nvPr>
        </p:nvGraphicFramePr>
        <p:xfrm>
          <a:off x="14478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6762750" y="52959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A9AC16F-6917-4F2F-B79C-304A6B6B5693}" type="slidenum">
              <a:rPr lang="en-US"/>
              <a:pPr>
                <a:defRPr/>
              </a:pPr>
              <a:t>118</a:t>
            </a:fld>
            <a:endParaRPr lang="en-US" dirty="0"/>
          </a:p>
        </p:txBody>
      </p:sp>
      <p:sp>
        <p:nvSpPr>
          <p:cNvPr id="25604" name="Rectangle 368"/>
          <p:cNvSpPr>
            <a:spLocks noChangeArrowheads="1"/>
          </p:cNvSpPr>
          <p:nvPr/>
        </p:nvSpPr>
        <p:spPr bwMode="auto">
          <a:xfrm>
            <a:off x="0" y="-76200"/>
            <a:ext cx="9144000" cy="6248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5605" name="Group 369"/>
          <p:cNvGrpSpPr>
            <a:grpSpLocks/>
          </p:cNvGrpSpPr>
          <p:nvPr/>
        </p:nvGrpSpPr>
        <p:grpSpPr bwMode="auto">
          <a:xfrm>
            <a:off x="609600" y="192088"/>
            <a:ext cx="8042275" cy="5370512"/>
            <a:chOff x="240" y="144"/>
            <a:chExt cx="5378" cy="3760"/>
          </a:xfrm>
        </p:grpSpPr>
        <p:sp>
          <p:nvSpPr>
            <p:cNvPr id="25607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08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09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10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11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25967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69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70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68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2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25963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65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66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64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3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259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62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4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259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60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5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25955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57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58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56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6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25951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53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54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52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7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25947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49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50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48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8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25943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45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46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44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19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2594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2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0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2593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40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1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25935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37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38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36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2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2593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4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3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2593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32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4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25927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29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30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28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5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25923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25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26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24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6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25919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21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22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20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7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25915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17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18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16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8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25911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13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14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12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29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25907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909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10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08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30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31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32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33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34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35" name="Group 94"/>
            <p:cNvGrpSpPr>
              <a:grpSpLocks/>
            </p:cNvGrpSpPr>
            <p:nvPr/>
          </p:nvGrpSpPr>
          <p:grpSpPr bwMode="auto">
            <a:xfrm>
              <a:off x="809" y="1872"/>
              <a:ext cx="439" cy="289"/>
              <a:chOff x="720" y="1872"/>
              <a:chExt cx="439" cy="289"/>
            </a:xfrm>
          </p:grpSpPr>
          <p:sp>
            <p:nvSpPr>
              <p:cNvPr id="25898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99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900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01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902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905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906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903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904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36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37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2589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97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8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2589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95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39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2589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93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0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2589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91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1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2588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89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2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2588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87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3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25882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84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85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83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4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25878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80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81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79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5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25874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76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77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75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6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25870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72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73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71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7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25866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68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69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67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8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25862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64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65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63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49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25858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60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61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59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0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25854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56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57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55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1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25850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52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53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51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2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25846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48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49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47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3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25842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44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45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43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4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25838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840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41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39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655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25832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2583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37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25833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2583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35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25656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7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8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59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60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61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62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63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25830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31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64" name="Text Box 200"/>
            <p:cNvSpPr txBox="1">
              <a:spLocks noChangeArrowheads="1"/>
            </p:cNvSpPr>
            <p:nvPr/>
          </p:nvSpPr>
          <p:spPr bwMode="auto">
            <a:xfrm flipH="1">
              <a:off x="811" y="2157"/>
              <a:ext cx="24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665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666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9"/>
              <a:chOff x="720" y="1872"/>
              <a:chExt cx="439" cy="289"/>
            </a:xfrm>
          </p:grpSpPr>
          <p:sp>
            <p:nvSpPr>
              <p:cNvPr id="25821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22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23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24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825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828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29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26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27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67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68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69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70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71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25819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20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72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3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673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674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9"/>
              <a:chOff x="720" y="1872"/>
              <a:chExt cx="439" cy="289"/>
            </a:xfrm>
          </p:grpSpPr>
          <p:sp>
            <p:nvSpPr>
              <p:cNvPr id="25810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11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1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13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814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81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18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15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16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75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76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77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78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79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2580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09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80" name="Text Box 238"/>
            <p:cNvSpPr txBox="1">
              <a:spLocks noChangeArrowheads="1"/>
            </p:cNvSpPr>
            <p:nvPr/>
          </p:nvSpPr>
          <p:spPr bwMode="auto">
            <a:xfrm flipH="1">
              <a:off x="2491" y="2160"/>
              <a:ext cx="23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681" name="Text Box 239"/>
            <p:cNvSpPr txBox="1">
              <a:spLocks noChangeArrowheads="1"/>
            </p:cNvSpPr>
            <p:nvPr/>
          </p:nvSpPr>
          <p:spPr bwMode="auto">
            <a:xfrm flipH="1">
              <a:off x="2688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682" name="Group 240"/>
            <p:cNvGrpSpPr>
              <a:grpSpLocks/>
            </p:cNvGrpSpPr>
            <p:nvPr/>
          </p:nvGrpSpPr>
          <p:grpSpPr bwMode="auto">
            <a:xfrm>
              <a:off x="2928" y="1872"/>
              <a:ext cx="439" cy="289"/>
              <a:chOff x="720" y="1872"/>
              <a:chExt cx="439" cy="289"/>
            </a:xfrm>
          </p:grpSpPr>
          <p:sp>
            <p:nvSpPr>
              <p:cNvPr id="25799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00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80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02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803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80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807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804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805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83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84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85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86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87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2579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98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88" name="Text Box 257"/>
            <p:cNvSpPr txBox="1">
              <a:spLocks noChangeArrowheads="1"/>
            </p:cNvSpPr>
            <p:nvPr/>
          </p:nvSpPr>
          <p:spPr bwMode="auto">
            <a:xfrm flipH="1">
              <a:off x="2930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689" name="Text Box 258"/>
            <p:cNvSpPr txBox="1">
              <a:spLocks noChangeArrowheads="1"/>
            </p:cNvSpPr>
            <p:nvPr/>
          </p:nvSpPr>
          <p:spPr bwMode="auto">
            <a:xfrm flipH="1">
              <a:off x="3128" y="2160"/>
              <a:ext cx="23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690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9"/>
              <a:chOff x="720" y="1872"/>
              <a:chExt cx="439" cy="289"/>
            </a:xfrm>
          </p:grpSpPr>
          <p:sp>
            <p:nvSpPr>
              <p:cNvPr id="25788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789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790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91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792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795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796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93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794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91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92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93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94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695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2578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87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696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697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698" name="Group 278"/>
            <p:cNvGrpSpPr>
              <a:grpSpLocks/>
            </p:cNvGrpSpPr>
            <p:nvPr/>
          </p:nvGrpSpPr>
          <p:grpSpPr bwMode="auto">
            <a:xfrm>
              <a:off x="4656" y="1872"/>
              <a:ext cx="439" cy="289"/>
              <a:chOff x="720" y="1872"/>
              <a:chExt cx="439" cy="289"/>
            </a:xfrm>
          </p:grpSpPr>
          <p:sp>
            <p:nvSpPr>
              <p:cNvPr id="25777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778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779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80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25781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25784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785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82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25783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25699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0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01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02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5703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25775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76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04" name="Text Box 295"/>
            <p:cNvSpPr txBox="1">
              <a:spLocks noChangeArrowheads="1"/>
            </p:cNvSpPr>
            <p:nvPr/>
          </p:nvSpPr>
          <p:spPr bwMode="auto">
            <a:xfrm flipH="1">
              <a:off x="4658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25705" name="Text Box 296"/>
            <p:cNvSpPr txBox="1">
              <a:spLocks noChangeArrowheads="1"/>
            </p:cNvSpPr>
            <p:nvPr/>
          </p:nvSpPr>
          <p:spPr bwMode="auto">
            <a:xfrm flipH="1">
              <a:off x="4855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25706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25771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773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774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72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07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25767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769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770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68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5708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25763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25765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5766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5764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5709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25710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1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2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3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4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5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6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7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8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19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0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1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2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3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4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5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6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7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728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29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30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31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32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33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25734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35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36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37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38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39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0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1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2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3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4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5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25746" name="Text Box 349"/>
            <p:cNvSpPr txBox="1">
              <a:spLocks noChangeArrowheads="1"/>
            </p:cNvSpPr>
            <p:nvPr/>
          </p:nvSpPr>
          <p:spPr bwMode="auto">
            <a:xfrm>
              <a:off x="5136" y="2015"/>
              <a:ext cx="482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25747" name="Text Box 350"/>
            <p:cNvSpPr txBox="1">
              <a:spLocks noChangeArrowheads="1"/>
            </p:cNvSpPr>
            <p:nvPr/>
          </p:nvSpPr>
          <p:spPr bwMode="auto">
            <a:xfrm>
              <a:off x="240" y="2448"/>
              <a:ext cx="476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25748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82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25749" name="Text Box 352"/>
            <p:cNvSpPr txBox="1">
              <a:spLocks noChangeArrowheads="1"/>
            </p:cNvSpPr>
            <p:nvPr/>
          </p:nvSpPr>
          <p:spPr bwMode="auto">
            <a:xfrm>
              <a:off x="2736" y="3360"/>
              <a:ext cx="482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25750" name="Oval 353"/>
            <p:cNvSpPr>
              <a:spLocks noChangeArrowheads="1"/>
            </p:cNvSpPr>
            <p:nvPr/>
          </p:nvSpPr>
          <p:spPr bwMode="auto">
            <a:xfrm flipV="1">
              <a:off x="2784" y="2064"/>
              <a:ext cx="240" cy="5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751" name="Text Box 354"/>
            <p:cNvSpPr txBox="1">
              <a:spLocks noChangeArrowheads="1"/>
            </p:cNvSpPr>
            <p:nvPr/>
          </p:nvSpPr>
          <p:spPr bwMode="auto">
            <a:xfrm>
              <a:off x="2928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2" name="Text Box 355"/>
            <p:cNvSpPr txBox="1">
              <a:spLocks noChangeArrowheads="1"/>
            </p:cNvSpPr>
            <p:nvPr/>
          </p:nvSpPr>
          <p:spPr bwMode="auto">
            <a:xfrm>
              <a:off x="2640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3" name="Text Box 356"/>
            <p:cNvSpPr txBox="1">
              <a:spLocks noChangeArrowheads="1"/>
            </p:cNvSpPr>
            <p:nvPr/>
          </p:nvSpPr>
          <p:spPr bwMode="auto">
            <a:xfrm>
              <a:off x="1248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4" name="Text Box 357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5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6" name="Text Box 35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7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8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59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60" name="Text Box 36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61" name="Text Box 36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25762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  <p:graphicFrame>
        <p:nvGraphicFramePr>
          <p:cNvPr id="25602" name="Object 366" descr="This is a picture of the burn time clock showing 12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643703"/>
              </p:ext>
            </p:extLst>
          </p:nvPr>
        </p:nvGraphicFramePr>
        <p:xfrm>
          <a:off x="838200" y="5630863"/>
          <a:ext cx="64008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630863"/>
                        <a:ext cx="6400800" cy="1150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367"/>
          <p:cNvSpPr txBox="1">
            <a:spLocks noChangeArrowheads="1"/>
          </p:cNvSpPr>
          <p:nvPr/>
        </p:nvSpPr>
        <p:spPr bwMode="auto">
          <a:xfrm>
            <a:off x="6134100" y="55387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#4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4F73271-B706-4706-AF02-E52D5AB040F9}" type="slidenum">
              <a:rPr lang="en-US"/>
              <a:pPr>
                <a:defRPr/>
              </a:pPr>
              <a:t>119</a:t>
            </a:fld>
            <a:endParaRPr lang="en-US" dirty="0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</a:t>
            </a:r>
            <a:br>
              <a:rPr lang="en-US" sz="4400" dirty="0" smtClean="0"/>
            </a:br>
            <a:r>
              <a:rPr lang="en-US" sz="4400" dirty="0" smtClean="0"/>
              <a:t> 3rd ITERATION (cont'd)</a:t>
            </a:r>
          </a:p>
        </p:txBody>
      </p:sp>
      <p:graphicFrame>
        <p:nvGraphicFramePr>
          <p:cNvPr id="26626" name="Object 4" descr="This is a picture of the burn time clock showing 14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909798357"/>
              </p:ext>
            </p:extLst>
          </p:nvPr>
        </p:nvGraphicFramePr>
        <p:xfrm>
          <a:off x="1219200" y="38100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100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515100" y="347662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6E00086-A4FD-408D-9E37-4558C0250BF2}" type="slidenum">
              <a:rPr lang="en-US"/>
              <a:pPr>
                <a:defRPr/>
              </a:pPr>
              <a:t>120</a:t>
            </a:fld>
            <a:endParaRPr lang="en-US" dirty="0"/>
          </a:p>
        </p:txBody>
      </p:sp>
      <p:pic>
        <p:nvPicPr>
          <p:cNvPr id="27652" name="Picture 2" descr="This is a picture of the front of the same office complex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44196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27650" name="Object 4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663343"/>
              </p:ext>
            </p:extLst>
          </p:nvPr>
        </p:nvGraphicFramePr>
        <p:xfrm>
          <a:off x="15240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6248400" y="5376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F761B8E4-1B87-40EE-A921-37CB1A3C49BC}" type="slidenum">
              <a:rPr lang="en-US"/>
              <a:pPr>
                <a:defRPr/>
              </a:pPr>
              <a:t>121</a:t>
            </a:fld>
            <a:endParaRPr lang="en-US" dirty="0"/>
          </a:p>
        </p:txBody>
      </p:sp>
      <p:pic>
        <p:nvPicPr>
          <p:cNvPr id="28676" name="Picture 2" descr="This is a picture of the side of the same office complex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4191000" y="43434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28674" name="Object 6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270330"/>
              </p:ext>
            </p:extLst>
          </p:nvPr>
        </p:nvGraphicFramePr>
        <p:xfrm>
          <a:off x="15240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6248400" y="53911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0DB397B0-8306-419F-AB74-C81F9F176F3E}" type="slidenum">
              <a:rPr lang="en-US"/>
              <a:pPr>
                <a:defRPr/>
              </a:pPr>
              <a:t>122</a:t>
            </a:fld>
            <a:endParaRPr lang="en-US" dirty="0"/>
          </a:p>
        </p:txBody>
      </p:sp>
      <p:pic>
        <p:nvPicPr>
          <p:cNvPr id="29700" name="Picture 2" descr="This is a picture of the back of the same office complex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65532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29698" name="Object 6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027040"/>
              </p:ext>
            </p:extLst>
          </p:nvPr>
        </p:nvGraphicFramePr>
        <p:xfrm>
          <a:off x="15240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6248400" y="5362575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DDAC883-BA41-4265-8A71-D09C1A5256FE}" type="slidenum">
              <a:rPr lang="en-US"/>
              <a:pPr>
                <a:defRPr/>
              </a:pPr>
              <a:t>123</a:t>
            </a:fld>
            <a:endParaRPr lang="en-US" dirty="0"/>
          </a:p>
        </p:txBody>
      </p:sp>
      <p:pic>
        <p:nvPicPr>
          <p:cNvPr id="30724" name="Picture 2" descr="This is a picture of the other side of the same office complex on fire for 14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7338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0722" name="Object 6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39957"/>
              </p:ext>
            </p:extLst>
          </p:nvPr>
        </p:nvGraphicFramePr>
        <p:xfrm>
          <a:off x="1524000" y="5726113"/>
          <a:ext cx="581818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6113"/>
                        <a:ext cx="5818188" cy="1055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6248400" y="53768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965A179-A68F-4613-A8C2-2931F4890B35}" type="slidenum">
              <a:rPr lang="en-US"/>
              <a:pPr>
                <a:defRPr/>
              </a:pPr>
              <a:t>124</a:t>
            </a:fld>
            <a:endParaRPr lang="en-US" dirty="0"/>
          </a:p>
        </p:txBody>
      </p:sp>
      <p:sp>
        <p:nvSpPr>
          <p:cNvPr id="31748" name="Rectangle 368"/>
          <p:cNvSpPr>
            <a:spLocks noChangeArrowheads="1"/>
          </p:cNvSpPr>
          <p:nvPr/>
        </p:nvSpPr>
        <p:spPr bwMode="auto">
          <a:xfrm>
            <a:off x="0" y="0"/>
            <a:ext cx="9144000" cy="6172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1749" name="Group 369"/>
          <p:cNvGrpSpPr>
            <a:grpSpLocks/>
          </p:cNvGrpSpPr>
          <p:nvPr/>
        </p:nvGrpSpPr>
        <p:grpSpPr bwMode="auto">
          <a:xfrm>
            <a:off x="657225" y="76200"/>
            <a:ext cx="8181975" cy="5513388"/>
            <a:chOff x="240" y="144"/>
            <a:chExt cx="5369" cy="3752"/>
          </a:xfrm>
        </p:grpSpPr>
        <p:sp>
          <p:nvSpPr>
            <p:cNvPr id="31751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2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3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54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55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32111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113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14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12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56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32107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109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10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08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57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3210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06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58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3210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104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59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32099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101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102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100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0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32095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97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98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96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1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32091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93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94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92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2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32087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89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90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88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3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3208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6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4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3208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84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5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32079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81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82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80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6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3207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8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7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3207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76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8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32071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73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74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72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69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32067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69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70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68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0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32063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65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66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64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1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32059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61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62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60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2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32055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57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58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56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73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32051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53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54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52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774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5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6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7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778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79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2"/>
              <a:chOff x="720" y="1872"/>
              <a:chExt cx="440" cy="282"/>
            </a:xfrm>
          </p:grpSpPr>
          <p:sp>
            <p:nvSpPr>
              <p:cNvPr id="32042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043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044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45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2046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2049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50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47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2048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780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781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3204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41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2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3203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9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3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3203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7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4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3203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5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5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320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3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6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320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2031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7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32026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28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29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27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8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32022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24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25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23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89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32018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20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21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19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0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32014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16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17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15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1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32010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12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13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11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2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32006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08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09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07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3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32002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04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05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2003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4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31998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2000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2001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99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5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31994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96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97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95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6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31990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92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93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91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7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31986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88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89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87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8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31982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84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85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83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799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31976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3198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81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1977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3197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79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31800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1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2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3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04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05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06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07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31974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75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08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1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09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10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2"/>
              <a:chOff x="720" y="1872"/>
              <a:chExt cx="439" cy="282"/>
            </a:xfrm>
          </p:grpSpPr>
          <p:sp>
            <p:nvSpPr>
              <p:cNvPr id="31965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66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67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68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69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1972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73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70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971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811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12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13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14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15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31963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64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16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17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18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2"/>
              <a:chOff x="720" y="1872"/>
              <a:chExt cx="439" cy="282"/>
            </a:xfrm>
          </p:grpSpPr>
          <p:sp>
            <p:nvSpPr>
              <p:cNvPr id="31954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55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56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57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58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1961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62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59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960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819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20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21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22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23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31952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53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24" name="Text Box 238"/>
            <p:cNvSpPr txBox="1">
              <a:spLocks noChangeArrowheads="1"/>
            </p:cNvSpPr>
            <p:nvPr/>
          </p:nvSpPr>
          <p:spPr bwMode="auto">
            <a:xfrm flipH="1">
              <a:off x="2491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25" name="Text Box 239"/>
            <p:cNvSpPr txBox="1">
              <a:spLocks noChangeArrowheads="1"/>
            </p:cNvSpPr>
            <p:nvPr/>
          </p:nvSpPr>
          <p:spPr bwMode="auto">
            <a:xfrm flipH="1">
              <a:off x="2688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26" name="Group 240"/>
            <p:cNvGrpSpPr>
              <a:grpSpLocks/>
            </p:cNvGrpSpPr>
            <p:nvPr/>
          </p:nvGrpSpPr>
          <p:grpSpPr bwMode="auto">
            <a:xfrm>
              <a:off x="2928" y="1872"/>
              <a:ext cx="440" cy="282"/>
              <a:chOff x="720" y="1872"/>
              <a:chExt cx="440" cy="282"/>
            </a:xfrm>
          </p:grpSpPr>
          <p:sp>
            <p:nvSpPr>
              <p:cNvPr id="31943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44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45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46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47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1950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51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48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949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827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28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29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0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31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3194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42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32" name="Text Box 257"/>
            <p:cNvSpPr txBox="1">
              <a:spLocks noChangeArrowheads="1"/>
            </p:cNvSpPr>
            <p:nvPr/>
          </p:nvSpPr>
          <p:spPr bwMode="auto">
            <a:xfrm flipH="1">
              <a:off x="2931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33" name="Text Box 258"/>
            <p:cNvSpPr txBox="1">
              <a:spLocks noChangeArrowheads="1"/>
            </p:cNvSpPr>
            <p:nvPr/>
          </p:nvSpPr>
          <p:spPr bwMode="auto">
            <a:xfrm flipH="1">
              <a:off x="3128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34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2"/>
              <a:chOff x="720" y="1872"/>
              <a:chExt cx="439" cy="282"/>
            </a:xfrm>
          </p:grpSpPr>
          <p:sp>
            <p:nvSpPr>
              <p:cNvPr id="31932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33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34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35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36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1939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40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37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938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835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36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37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38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39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31930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31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40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41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42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2"/>
              <a:chOff x="720" y="1872"/>
              <a:chExt cx="440" cy="282"/>
            </a:xfrm>
          </p:grpSpPr>
          <p:sp>
            <p:nvSpPr>
              <p:cNvPr id="31921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22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923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24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1925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1928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29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26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1927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1843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44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45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46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847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31919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1920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48" name="Text Box 295"/>
            <p:cNvSpPr txBox="1">
              <a:spLocks noChangeArrowheads="1"/>
            </p:cNvSpPr>
            <p:nvPr/>
          </p:nvSpPr>
          <p:spPr bwMode="auto">
            <a:xfrm flipH="1">
              <a:off x="4658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1849" name="Text Box 296"/>
            <p:cNvSpPr txBox="1">
              <a:spLocks noChangeArrowheads="1"/>
            </p:cNvSpPr>
            <p:nvPr/>
          </p:nvSpPr>
          <p:spPr bwMode="auto">
            <a:xfrm flipH="1">
              <a:off x="4856" y="2160"/>
              <a:ext cx="24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1850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31915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17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8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16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51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31911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13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4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12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1852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31907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1909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910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1908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1853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31854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55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56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57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58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59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0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1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2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3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4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5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6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7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8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69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70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71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872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3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4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5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6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7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1878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79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0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1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2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3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4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5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6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7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8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89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1890" name="Text Box 349"/>
            <p:cNvSpPr txBox="1">
              <a:spLocks noChangeArrowheads="1"/>
            </p:cNvSpPr>
            <p:nvPr/>
          </p:nvSpPr>
          <p:spPr bwMode="auto">
            <a:xfrm>
              <a:off x="5136" y="2016"/>
              <a:ext cx="473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1891" name="Text Box 350"/>
            <p:cNvSpPr txBox="1">
              <a:spLocks noChangeArrowheads="1"/>
            </p:cNvSpPr>
            <p:nvPr/>
          </p:nvSpPr>
          <p:spPr bwMode="auto">
            <a:xfrm>
              <a:off x="240" y="2447"/>
              <a:ext cx="467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1892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73" cy="23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1893" name="Text Box 352"/>
            <p:cNvSpPr txBox="1">
              <a:spLocks noChangeArrowheads="1"/>
            </p:cNvSpPr>
            <p:nvPr/>
          </p:nvSpPr>
          <p:spPr bwMode="auto">
            <a:xfrm>
              <a:off x="2736" y="3360"/>
              <a:ext cx="473" cy="234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1894" name="Oval 353"/>
            <p:cNvSpPr>
              <a:spLocks noChangeArrowheads="1"/>
            </p:cNvSpPr>
            <p:nvPr/>
          </p:nvSpPr>
          <p:spPr bwMode="auto">
            <a:xfrm flipV="1">
              <a:off x="2784" y="2064"/>
              <a:ext cx="240" cy="5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895" name="Text Box 354"/>
            <p:cNvSpPr txBox="1">
              <a:spLocks noChangeArrowheads="1"/>
            </p:cNvSpPr>
            <p:nvPr/>
          </p:nvSpPr>
          <p:spPr bwMode="auto">
            <a:xfrm>
              <a:off x="2928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896" name="Text Box 355"/>
            <p:cNvSpPr txBox="1">
              <a:spLocks noChangeArrowheads="1"/>
            </p:cNvSpPr>
            <p:nvPr/>
          </p:nvSpPr>
          <p:spPr bwMode="auto">
            <a:xfrm>
              <a:off x="2640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897" name="Text Box 356"/>
            <p:cNvSpPr txBox="1">
              <a:spLocks noChangeArrowheads="1"/>
            </p:cNvSpPr>
            <p:nvPr/>
          </p:nvSpPr>
          <p:spPr bwMode="auto">
            <a:xfrm>
              <a:off x="1248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898" name="Text Box 357"/>
            <p:cNvSpPr txBox="1">
              <a:spLocks noChangeArrowheads="1"/>
            </p:cNvSpPr>
            <p:nvPr/>
          </p:nvSpPr>
          <p:spPr bwMode="auto">
            <a:xfrm>
              <a:off x="960" y="2447"/>
              <a:ext cx="33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899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0" name="Text Box 35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1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2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3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4" name="Text Box 36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5" name="Text Box 36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1906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  <p:graphicFrame>
        <p:nvGraphicFramePr>
          <p:cNvPr id="31746" name="Object 1024" descr="This is a picture of the burn time clock showing 14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849821"/>
              </p:ext>
            </p:extLst>
          </p:nvPr>
        </p:nvGraphicFramePr>
        <p:xfrm>
          <a:off x="1143000" y="5715000"/>
          <a:ext cx="581818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715000"/>
                        <a:ext cx="5818188" cy="10556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Text Box 367"/>
          <p:cNvSpPr txBox="1">
            <a:spLocks noChangeArrowheads="1"/>
          </p:cNvSpPr>
          <p:nvPr/>
        </p:nvSpPr>
        <p:spPr bwMode="auto">
          <a:xfrm>
            <a:off x="5867400" y="55626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#5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ECD2BB4D-E175-46D6-8B96-A385E60C9945}" type="slidenum">
              <a:rPr lang="en-US"/>
              <a:pPr>
                <a:defRPr/>
              </a:pPr>
              <a:t>125</a:t>
            </a:fld>
            <a:endParaRPr lang="en-US" dirty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</a:t>
            </a:r>
            <a:br>
              <a:rPr lang="en-US" sz="4400" dirty="0" smtClean="0"/>
            </a:br>
            <a:r>
              <a:rPr lang="en-US" sz="4400" dirty="0" smtClean="0"/>
              <a:t> 4th ITERATION</a:t>
            </a:r>
          </a:p>
        </p:txBody>
      </p:sp>
      <p:graphicFrame>
        <p:nvGraphicFramePr>
          <p:cNvPr id="32770" name="Object 0" descr="This is a picture of the burn time clock showing 16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2139468625"/>
              </p:ext>
            </p:extLst>
          </p:nvPr>
        </p:nvGraphicFramePr>
        <p:xfrm>
          <a:off x="1295400" y="36576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6576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596063" y="328136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2B86D6E-093F-4244-AC28-020148F418F7}" type="slidenum">
              <a:rPr lang="en-US"/>
              <a:pPr>
                <a:defRPr/>
              </a:pPr>
              <a:t>126</a:t>
            </a:fld>
            <a:endParaRPr lang="en-US" dirty="0"/>
          </a:p>
        </p:txBody>
      </p:sp>
      <p:pic>
        <p:nvPicPr>
          <p:cNvPr id="33796" name="Picture 2" descr="This is a picture of the front of the same office complex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3"/>
          <p:cNvSpPr txBox="1">
            <a:spLocks noChangeArrowheads="1"/>
          </p:cNvSpPr>
          <p:nvPr/>
        </p:nvSpPr>
        <p:spPr bwMode="auto">
          <a:xfrm>
            <a:off x="43434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3794" name="Object 0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433709"/>
              </p:ext>
            </p:extLst>
          </p:nvPr>
        </p:nvGraphicFramePr>
        <p:xfrm>
          <a:off x="1524000" y="5721350"/>
          <a:ext cx="58118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1350"/>
                        <a:ext cx="5811838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6243638" y="53292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6" descr="This is a picture of the side of the same office compl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77EC136-1468-48F7-AB26-2322FFDB0CD9}" type="slidenum">
              <a:rPr lang="en-US"/>
              <a:pPr>
                <a:defRPr/>
              </a:pPr>
              <a:t>91</a:t>
            </a:fld>
            <a:endParaRPr lang="en-US" dirty="0"/>
          </a:p>
        </p:txBody>
      </p:sp>
      <p:sp>
        <p:nvSpPr>
          <p:cNvPr id="55300" name="Text Box 3"/>
          <p:cNvSpPr txBox="1">
            <a:spLocks noChangeArrowheads="1"/>
          </p:cNvSpPr>
          <p:nvPr/>
        </p:nvSpPr>
        <p:spPr bwMode="auto">
          <a:xfrm>
            <a:off x="3581400" y="4876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sp>
        <p:nvSpPr>
          <p:cNvPr id="55301" name="Line 4"/>
          <p:cNvSpPr>
            <a:spLocks noChangeShapeType="1"/>
          </p:cNvSpPr>
          <p:nvPr/>
        </p:nvSpPr>
        <p:spPr bwMode="auto">
          <a:xfrm flipV="1">
            <a:off x="4114800" y="41148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396FF37-E1AB-4635-B855-B389480B000B}" type="slidenum">
              <a:rPr lang="en-US"/>
              <a:pPr>
                <a:defRPr/>
              </a:pPr>
              <a:t>127</a:t>
            </a:fld>
            <a:endParaRPr lang="en-US" dirty="0"/>
          </a:p>
        </p:txBody>
      </p:sp>
      <p:pic>
        <p:nvPicPr>
          <p:cNvPr id="34820" name="Picture 2" descr="This is a picture of the side of the same office complex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88"/>
            <a:ext cx="9144000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4495800" y="4114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34818" name="Object 6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141337"/>
              </p:ext>
            </p:extLst>
          </p:nvPr>
        </p:nvGraphicFramePr>
        <p:xfrm>
          <a:off x="1524000" y="5721350"/>
          <a:ext cx="58118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1350"/>
                        <a:ext cx="5811838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6243638" y="53530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C4B1C07A-E492-4202-87DD-501F080F38B6}" type="slidenum">
              <a:rPr lang="en-US"/>
              <a:pPr>
                <a:defRPr/>
              </a:pPr>
              <a:t>128</a:t>
            </a:fld>
            <a:endParaRPr lang="en-US" dirty="0"/>
          </a:p>
        </p:txBody>
      </p:sp>
      <p:pic>
        <p:nvPicPr>
          <p:cNvPr id="35844" name="Picture 2" descr="This is a picture of the back of the same office complex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62484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35842" name="Object 6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584711"/>
              </p:ext>
            </p:extLst>
          </p:nvPr>
        </p:nvGraphicFramePr>
        <p:xfrm>
          <a:off x="1524000" y="5721350"/>
          <a:ext cx="58118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21350"/>
                        <a:ext cx="5811838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6224588" y="5334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762FC26C-8FDF-4DA2-9E7E-9DBDB78819DA}" type="slidenum">
              <a:rPr lang="en-US"/>
              <a:pPr>
                <a:defRPr/>
              </a:pPr>
              <a:t>129</a:t>
            </a:fld>
            <a:endParaRPr lang="en-US" dirty="0"/>
          </a:p>
        </p:txBody>
      </p:sp>
      <p:pic>
        <p:nvPicPr>
          <p:cNvPr id="36868" name="Picture 2" descr="This is a picture of the other side of the same office complex on fire for 16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3"/>
          <p:cNvSpPr txBox="1">
            <a:spLocks noChangeArrowheads="1"/>
          </p:cNvSpPr>
          <p:nvPr/>
        </p:nvSpPr>
        <p:spPr bwMode="auto">
          <a:xfrm>
            <a:off x="3810000" y="4495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36866" name="Object 1024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552926"/>
              </p:ext>
            </p:extLst>
          </p:nvPr>
        </p:nvGraphicFramePr>
        <p:xfrm>
          <a:off x="1524000" y="5873750"/>
          <a:ext cx="58118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873750"/>
                        <a:ext cx="5811838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Text Box 7"/>
          <p:cNvSpPr txBox="1">
            <a:spLocks noChangeArrowheads="1"/>
          </p:cNvSpPr>
          <p:nvPr/>
        </p:nvSpPr>
        <p:spPr bwMode="auto">
          <a:xfrm>
            <a:off x="6243638" y="553085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118877E0-4949-4B3D-8627-2B439232293C}" type="slidenum">
              <a:rPr lang="en-US"/>
              <a:pPr>
                <a:defRPr/>
              </a:pPr>
              <a:t>130</a:t>
            </a:fld>
            <a:endParaRPr lang="en-US" dirty="0"/>
          </a:p>
        </p:txBody>
      </p:sp>
      <p:sp>
        <p:nvSpPr>
          <p:cNvPr id="37892" name="Rectangle 369"/>
          <p:cNvSpPr>
            <a:spLocks noChangeArrowheads="1"/>
          </p:cNvSpPr>
          <p:nvPr/>
        </p:nvSpPr>
        <p:spPr bwMode="auto">
          <a:xfrm>
            <a:off x="0" y="-7620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37890" name="Object 1024" descr="This is a picture of the burn time clock showing 16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170872"/>
              </p:ext>
            </p:extLst>
          </p:nvPr>
        </p:nvGraphicFramePr>
        <p:xfrm>
          <a:off x="1219200" y="5721350"/>
          <a:ext cx="581183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0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21350"/>
                        <a:ext cx="5811838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368"/>
          <p:cNvSpPr txBox="1">
            <a:spLocks noChangeArrowheads="1"/>
          </p:cNvSpPr>
          <p:nvPr/>
        </p:nvSpPr>
        <p:spPr bwMode="auto">
          <a:xfrm>
            <a:off x="6705600" y="56388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#6</a:t>
            </a:r>
          </a:p>
        </p:txBody>
      </p:sp>
      <p:grpSp>
        <p:nvGrpSpPr>
          <p:cNvPr id="37894" name="Group 370"/>
          <p:cNvGrpSpPr>
            <a:grpSpLocks/>
          </p:cNvGrpSpPr>
          <p:nvPr/>
        </p:nvGrpSpPr>
        <p:grpSpPr bwMode="auto">
          <a:xfrm>
            <a:off x="733425" y="228600"/>
            <a:ext cx="8181975" cy="5441950"/>
            <a:chOff x="240" y="144"/>
            <a:chExt cx="5369" cy="3756"/>
          </a:xfrm>
        </p:grpSpPr>
        <p:sp>
          <p:nvSpPr>
            <p:cNvPr id="37895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96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97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98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899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38255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57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58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56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0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38251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53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54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52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1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3824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50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2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3824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48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3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38243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45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46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44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4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38239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41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42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40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5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38235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37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38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36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6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38231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33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34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32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7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3822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30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8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3822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8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09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38223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25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26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24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0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3822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2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1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3821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220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2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38215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17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18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16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3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38211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13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14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12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4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38207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09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10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08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5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38203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05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06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04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6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38199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201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202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200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17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38195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97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98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96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18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19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20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21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22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23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5"/>
              <a:chOff x="720" y="1872"/>
              <a:chExt cx="440" cy="285"/>
            </a:xfrm>
          </p:grpSpPr>
          <p:sp>
            <p:nvSpPr>
              <p:cNvPr id="38186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187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18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89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190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19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94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91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92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24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25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3818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85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6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3818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83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7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3818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81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8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3817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79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29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3817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77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0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3817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75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1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38170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72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73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71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2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38166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68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69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67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3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38162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64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65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63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4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38158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60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61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59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5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38154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56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57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55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6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38150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52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53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51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7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38146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48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49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47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8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38142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44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45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43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39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38138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40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41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39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0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38134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36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37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35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1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38130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32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33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31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2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38126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128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29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27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43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38120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38124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25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38121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3812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23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37944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5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6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47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48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49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0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51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3811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19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52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1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53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54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5"/>
              <a:chOff x="720" y="1872"/>
              <a:chExt cx="439" cy="285"/>
            </a:xfrm>
          </p:grpSpPr>
          <p:sp>
            <p:nvSpPr>
              <p:cNvPr id="38109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110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11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12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113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11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17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14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15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55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56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57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58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59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3810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08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60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61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62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5"/>
              <a:chOff x="720" y="1872"/>
              <a:chExt cx="439" cy="285"/>
            </a:xfrm>
          </p:grpSpPr>
          <p:sp>
            <p:nvSpPr>
              <p:cNvPr id="38098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99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100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101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102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105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106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103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104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63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64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65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66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67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3809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97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68" name="Text Box 238"/>
            <p:cNvSpPr txBox="1">
              <a:spLocks noChangeArrowheads="1"/>
            </p:cNvSpPr>
            <p:nvPr/>
          </p:nvSpPr>
          <p:spPr bwMode="auto">
            <a:xfrm flipH="1">
              <a:off x="2491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69" name="Text Box 239"/>
            <p:cNvSpPr txBox="1">
              <a:spLocks noChangeArrowheads="1"/>
            </p:cNvSpPr>
            <p:nvPr/>
          </p:nvSpPr>
          <p:spPr bwMode="auto">
            <a:xfrm flipH="1">
              <a:off x="2688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70" name="Group 240"/>
            <p:cNvGrpSpPr>
              <a:grpSpLocks/>
            </p:cNvGrpSpPr>
            <p:nvPr/>
          </p:nvGrpSpPr>
          <p:grpSpPr bwMode="auto">
            <a:xfrm>
              <a:off x="2928" y="1872"/>
              <a:ext cx="440" cy="285"/>
              <a:chOff x="720" y="1872"/>
              <a:chExt cx="440" cy="285"/>
            </a:xfrm>
          </p:grpSpPr>
          <p:sp>
            <p:nvSpPr>
              <p:cNvPr id="38087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88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89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90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091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094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95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92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093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20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71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72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73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74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75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38085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86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76" name="Text Box 257"/>
            <p:cNvSpPr txBox="1">
              <a:spLocks noChangeArrowheads="1"/>
            </p:cNvSpPr>
            <p:nvPr/>
          </p:nvSpPr>
          <p:spPr bwMode="auto">
            <a:xfrm flipH="1">
              <a:off x="2931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77" name="Text Box 258"/>
            <p:cNvSpPr txBox="1">
              <a:spLocks noChangeArrowheads="1"/>
            </p:cNvSpPr>
            <p:nvPr/>
          </p:nvSpPr>
          <p:spPr bwMode="auto">
            <a:xfrm flipH="1">
              <a:off x="3128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78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5"/>
              <a:chOff x="720" y="1872"/>
              <a:chExt cx="439" cy="285"/>
            </a:xfrm>
          </p:grpSpPr>
          <p:sp>
            <p:nvSpPr>
              <p:cNvPr id="38076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77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7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79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080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08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84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81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082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79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80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81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82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83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38074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75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84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85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86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5"/>
              <a:chOff x="720" y="1872"/>
              <a:chExt cx="440" cy="285"/>
            </a:xfrm>
          </p:grpSpPr>
          <p:sp>
            <p:nvSpPr>
              <p:cNvPr id="38065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66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8067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68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38069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38072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73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70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38071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0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37987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88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989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90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91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38063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064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92" name="Text Box 295"/>
            <p:cNvSpPr txBox="1">
              <a:spLocks noChangeArrowheads="1"/>
            </p:cNvSpPr>
            <p:nvPr/>
          </p:nvSpPr>
          <p:spPr bwMode="auto">
            <a:xfrm flipH="1">
              <a:off x="4658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37993" name="Text Box 296"/>
            <p:cNvSpPr txBox="1">
              <a:spLocks noChangeArrowheads="1"/>
            </p:cNvSpPr>
            <p:nvPr/>
          </p:nvSpPr>
          <p:spPr bwMode="auto">
            <a:xfrm flipH="1">
              <a:off x="4856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37994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38059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061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62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60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95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38055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057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58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56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7996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38051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38053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054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38052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7997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37998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99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0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1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2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3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4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5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6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7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8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09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0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1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2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3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4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5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016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17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18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19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20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21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38022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3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4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5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6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7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8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29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30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31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32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33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38034" name="Text Box 349"/>
            <p:cNvSpPr txBox="1">
              <a:spLocks noChangeArrowheads="1"/>
            </p:cNvSpPr>
            <p:nvPr/>
          </p:nvSpPr>
          <p:spPr bwMode="auto">
            <a:xfrm>
              <a:off x="5136" y="2016"/>
              <a:ext cx="473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38035" name="Text Box 350"/>
            <p:cNvSpPr txBox="1">
              <a:spLocks noChangeArrowheads="1"/>
            </p:cNvSpPr>
            <p:nvPr/>
          </p:nvSpPr>
          <p:spPr bwMode="auto">
            <a:xfrm>
              <a:off x="240" y="2448"/>
              <a:ext cx="467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38036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73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38037" name="Text Box 352"/>
            <p:cNvSpPr txBox="1">
              <a:spLocks noChangeArrowheads="1"/>
            </p:cNvSpPr>
            <p:nvPr/>
          </p:nvSpPr>
          <p:spPr bwMode="auto">
            <a:xfrm>
              <a:off x="2688" y="3360"/>
              <a:ext cx="473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38038" name="Oval 354"/>
            <p:cNvSpPr>
              <a:spLocks noChangeArrowheads="1"/>
            </p:cNvSpPr>
            <p:nvPr/>
          </p:nvSpPr>
          <p:spPr bwMode="auto">
            <a:xfrm flipV="1">
              <a:off x="2880" y="2352"/>
              <a:ext cx="96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039" name="Text Box 355"/>
            <p:cNvSpPr txBox="1">
              <a:spLocks noChangeArrowheads="1"/>
            </p:cNvSpPr>
            <p:nvPr/>
          </p:nvSpPr>
          <p:spPr bwMode="auto">
            <a:xfrm>
              <a:off x="2928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0" name="Text Box 356"/>
            <p:cNvSpPr txBox="1">
              <a:spLocks noChangeArrowheads="1"/>
            </p:cNvSpPr>
            <p:nvPr/>
          </p:nvSpPr>
          <p:spPr bwMode="auto">
            <a:xfrm>
              <a:off x="2640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1" name="Text Box 357"/>
            <p:cNvSpPr txBox="1">
              <a:spLocks noChangeArrowheads="1"/>
            </p:cNvSpPr>
            <p:nvPr/>
          </p:nvSpPr>
          <p:spPr bwMode="auto">
            <a:xfrm>
              <a:off x="1248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2" name="Text Box 358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3" name="Text Box 359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4" name="Text Box 360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5" name="Text Box 361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6" name="Text Box 362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7" name="Text Box 363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8" name="Text Box 364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49" name="Text Box 365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38050" name="Text Box 366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DF6022B-AE1F-4A27-94F2-4CFF671D0722}" type="slidenum">
              <a:rPr lang="en-US"/>
              <a:pPr>
                <a:defRPr/>
              </a:pPr>
              <a:t>131</a:t>
            </a:fld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</a:t>
            </a:r>
            <a:br>
              <a:rPr lang="en-US" sz="4400" dirty="0" smtClean="0"/>
            </a:br>
            <a:r>
              <a:rPr lang="en-US" sz="4400" dirty="0" smtClean="0"/>
              <a:t> 4th ITERATION (cont'd)</a:t>
            </a:r>
          </a:p>
        </p:txBody>
      </p:sp>
      <p:graphicFrame>
        <p:nvGraphicFramePr>
          <p:cNvPr id="38914" name="Object 4" descr="This is a picture of the burn time clock showing 17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4180043765"/>
              </p:ext>
            </p:extLst>
          </p:nvPr>
        </p:nvGraphicFramePr>
        <p:xfrm>
          <a:off x="1371600" y="37338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7338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657975" y="337661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A0518E3-95B5-403D-87D8-410F9716343C}" type="slidenum">
              <a:rPr lang="en-US"/>
              <a:pPr>
                <a:defRPr/>
              </a:pPr>
              <a:t>132</a:t>
            </a:fld>
            <a:endParaRPr lang="en-US" dirty="0"/>
          </a:p>
        </p:txBody>
      </p:sp>
      <p:pic>
        <p:nvPicPr>
          <p:cNvPr id="39940" name="Picture 2" descr="This is a picture of the front of the same office complex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41148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9938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086080"/>
              </p:ext>
            </p:extLst>
          </p:nvPr>
        </p:nvGraphicFramePr>
        <p:xfrm>
          <a:off x="1371600" y="5726113"/>
          <a:ext cx="58054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8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26113"/>
                        <a:ext cx="5805488" cy="1065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6062663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61496A70-8966-48B1-ADA7-4645FA958B92}" type="slidenum">
              <a:rPr lang="en-US"/>
              <a:pPr>
                <a:defRPr/>
              </a:pPr>
              <a:t>133</a:t>
            </a:fld>
            <a:endParaRPr lang="en-US" dirty="0"/>
          </a:p>
        </p:txBody>
      </p:sp>
      <p:pic>
        <p:nvPicPr>
          <p:cNvPr id="40964" name="Picture 2" descr="This is a picture of the side of the same office complex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4267200" y="33528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0962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418746"/>
              </p:ext>
            </p:extLst>
          </p:nvPr>
        </p:nvGraphicFramePr>
        <p:xfrm>
          <a:off x="1371600" y="5716588"/>
          <a:ext cx="58054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16588"/>
                        <a:ext cx="5805488" cy="1065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6076950" y="5334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8290997-4E96-4969-91F9-DBA7A55A7EC9}" type="slidenum">
              <a:rPr lang="en-US"/>
              <a:pPr>
                <a:defRPr/>
              </a:pPr>
              <a:t>134</a:t>
            </a:fld>
            <a:endParaRPr lang="en-US" dirty="0"/>
          </a:p>
        </p:txBody>
      </p:sp>
      <p:pic>
        <p:nvPicPr>
          <p:cNvPr id="41988" name="Picture 2" descr="This is a picture of the back of the same office complex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3"/>
          <p:cNvSpPr txBox="1">
            <a:spLocks noChangeArrowheads="1"/>
          </p:cNvSpPr>
          <p:nvPr/>
        </p:nvSpPr>
        <p:spPr bwMode="auto">
          <a:xfrm>
            <a:off x="6629400" y="42672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41986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421952"/>
              </p:ext>
            </p:extLst>
          </p:nvPr>
        </p:nvGraphicFramePr>
        <p:xfrm>
          <a:off x="1371600" y="5716588"/>
          <a:ext cx="58054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16588"/>
                        <a:ext cx="5805488" cy="1065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6086475" y="5334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B29D1631-3EBF-4888-9B31-CDAB797F112F}" type="slidenum">
              <a:rPr lang="en-US"/>
              <a:pPr>
                <a:defRPr/>
              </a:pPr>
              <a:t>135</a:t>
            </a:fld>
            <a:endParaRPr lang="en-US" dirty="0"/>
          </a:p>
        </p:txBody>
      </p:sp>
      <p:pic>
        <p:nvPicPr>
          <p:cNvPr id="43012" name="Picture 2" descr="This is a picture of the other side of the same office complex on fire for 17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657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43010" name="Object 0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792357"/>
              </p:ext>
            </p:extLst>
          </p:nvPr>
        </p:nvGraphicFramePr>
        <p:xfrm>
          <a:off x="1371600" y="5716588"/>
          <a:ext cx="58054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16588"/>
                        <a:ext cx="5805488" cy="1065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6062663" y="5334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6B80CFC-F953-4A95-A6BD-30EF38644851}" type="slidenum">
              <a:rPr lang="en-US"/>
              <a:pPr>
                <a:defRPr/>
              </a:pPr>
              <a:t>136</a:t>
            </a:fld>
            <a:endParaRPr lang="en-US" dirty="0"/>
          </a:p>
        </p:txBody>
      </p:sp>
      <p:sp>
        <p:nvSpPr>
          <p:cNvPr id="44036" name="Rectangle 368"/>
          <p:cNvSpPr>
            <a:spLocks noChangeArrowheads="1"/>
          </p:cNvSpPr>
          <p:nvPr/>
        </p:nvSpPr>
        <p:spPr bwMode="auto">
          <a:xfrm>
            <a:off x="0" y="0"/>
            <a:ext cx="9144000" cy="6172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44037" name="Group 369"/>
          <p:cNvGrpSpPr>
            <a:grpSpLocks/>
          </p:cNvGrpSpPr>
          <p:nvPr/>
        </p:nvGrpSpPr>
        <p:grpSpPr bwMode="auto">
          <a:xfrm>
            <a:off x="533400" y="190035"/>
            <a:ext cx="8110538" cy="5409078"/>
            <a:chOff x="240" y="117"/>
            <a:chExt cx="5373" cy="3787"/>
          </a:xfrm>
        </p:grpSpPr>
        <p:sp>
          <p:nvSpPr>
            <p:cNvPr id="44039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0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1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42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43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44399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401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402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400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4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44395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97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98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96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5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4439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94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6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4439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92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7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44387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89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90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88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8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44383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85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86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84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49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44379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81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82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80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0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44375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77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78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76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1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4437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4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2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4437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72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3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44367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69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70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68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4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443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6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5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443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64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6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44359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61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62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60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7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44355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57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58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56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8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44351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53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54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52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59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44347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49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50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48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0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44343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45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46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44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61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44339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41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42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40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62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3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4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5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66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67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9"/>
              <a:chOff x="720" y="1872"/>
              <a:chExt cx="440" cy="289"/>
            </a:xfrm>
          </p:grpSpPr>
          <p:sp>
            <p:nvSpPr>
              <p:cNvPr id="44330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331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33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33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334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33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38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35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336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1" y="1924"/>
                <a:ext cx="239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068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69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4432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29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0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4432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27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1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4432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25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2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4432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23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3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4432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21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4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4431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19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5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44314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16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17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15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6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44310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12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13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11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7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44306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08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09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07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8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44302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04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05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303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79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44298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300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301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99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0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44294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96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97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95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1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44290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92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93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91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2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44286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88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89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87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3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44282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84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85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83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4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44278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80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81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79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5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44274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76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77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75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6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44270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72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73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71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087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44264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44268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69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44265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44266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67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44088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89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0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1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92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093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94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095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44262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63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096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097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098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9"/>
              <a:chOff x="720" y="1872"/>
              <a:chExt cx="439" cy="289"/>
            </a:xfrm>
          </p:grpSpPr>
          <p:sp>
            <p:nvSpPr>
              <p:cNvPr id="44253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54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55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56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257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260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61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58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259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099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00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01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02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03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4425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52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04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105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106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9"/>
              <a:chOff x="720" y="1872"/>
              <a:chExt cx="439" cy="289"/>
            </a:xfrm>
          </p:grpSpPr>
          <p:sp>
            <p:nvSpPr>
              <p:cNvPr id="44242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43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44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45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246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249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50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47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248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107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08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09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0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11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44240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41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12" name="Text Box 238"/>
            <p:cNvSpPr txBox="1">
              <a:spLocks noChangeArrowheads="1"/>
            </p:cNvSpPr>
            <p:nvPr/>
          </p:nvSpPr>
          <p:spPr bwMode="auto">
            <a:xfrm flipH="1">
              <a:off x="2491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113" name="Text Box 239"/>
            <p:cNvSpPr txBox="1">
              <a:spLocks noChangeArrowheads="1"/>
            </p:cNvSpPr>
            <p:nvPr/>
          </p:nvSpPr>
          <p:spPr bwMode="auto">
            <a:xfrm flipH="1">
              <a:off x="2688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114" name="Group 240"/>
            <p:cNvGrpSpPr>
              <a:grpSpLocks/>
            </p:cNvGrpSpPr>
            <p:nvPr/>
          </p:nvGrpSpPr>
          <p:grpSpPr bwMode="auto">
            <a:xfrm>
              <a:off x="2928" y="1872"/>
              <a:ext cx="439" cy="289"/>
              <a:chOff x="720" y="1872"/>
              <a:chExt cx="439" cy="289"/>
            </a:xfrm>
          </p:grpSpPr>
          <p:sp>
            <p:nvSpPr>
              <p:cNvPr id="44231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32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33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34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235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238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39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36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237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115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16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17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18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19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44229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30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20" name="Text Box 257"/>
            <p:cNvSpPr txBox="1">
              <a:spLocks noChangeArrowheads="1"/>
            </p:cNvSpPr>
            <p:nvPr/>
          </p:nvSpPr>
          <p:spPr bwMode="auto">
            <a:xfrm flipH="1">
              <a:off x="2930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121" name="Text Box 258"/>
            <p:cNvSpPr txBox="1">
              <a:spLocks noChangeArrowheads="1"/>
            </p:cNvSpPr>
            <p:nvPr/>
          </p:nvSpPr>
          <p:spPr bwMode="auto">
            <a:xfrm flipH="1">
              <a:off x="3127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122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9"/>
              <a:chOff x="720" y="1872"/>
              <a:chExt cx="439" cy="289"/>
            </a:xfrm>
          </p:grpSpPr>
          <p:sp>
            <p:nvSpPr>
              <p:cNvPr id="44220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21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2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23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224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22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28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25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226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123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24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25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26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27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4421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19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28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129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130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9"/>
              <a:chOff x="720" y="1872"/>
              <a:chExt cx="440" cy="289"/>
            </a:xfrm>
          </p:grpSpPr>
          <p:sp>
            <p:nvSpPr>
              <p:cNvPr id="44209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10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21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12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4213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4421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17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14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44215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1" y="1924"/>
                <a:ext cx="239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44131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32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33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34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4135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4420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08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36" name="Text Box 295"/>
            <p:cNvSpPr txBox="1">
              <a:spLocks noChangeArrowheads="1"/>
            </p:cNvSpPr>
            <p:nvPr/>
          </p:nvSpPr>
          <p:spPr bwMode="auto">
            <a:xfrm flipH="1">
              <a:off x="4660" y="2160"/>
              <a:ext cx="23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44137" name="Text Box 296"/>
            <p:cNvSpPr txBox="1">
              <a:spLocks noChangeArrowheads="1"/>
            </p:cNvSpPr>
            <p:nvPr/>
          </p:nvSpPr>
          <p:spPr bwMode="auto">
            <a:xfrm flipH="1">
              <a:off x="4857" y="2160"/>
              <a:ext cx="239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44138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44203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05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06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04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39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44199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201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202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200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4140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44195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44197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198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44196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4141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44142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3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4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5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6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7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8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49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0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1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2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3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4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5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6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7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8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59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60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1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2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3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4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5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44166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67" name="Text Box 338"/>
            <p:cNvSpPr txBox="1">
              <a:spLocks noChangeArrowheads="1"/>
            </p:cNvSpPr>
            <p:nvPr/>
          </p:nvSpPr>
          <p:spPr bwMode="auto">
            <a:xfrm>
              <a:off x="1393" y="1248"/>
              <a:ext cx="527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68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69" name="Text Box 340"/>
            <p:cNvSpPr txBox="1">
              <a:spLocks noChangeArrowheads="1"/>
            </p:cNvSpPr>
            <p:nvPr/>
          </p:nvSpPr>
          <p:spPr bwMode="auto">
            <a:xfrm>
              <a:off x="3119" y="1248"/>
              <a:ext cx="529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0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1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2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3" name="Text Box 344"/>
            <p:cNvSpPr txBox="1">
              <a:spLocks noChangeArrowheads="1"/>
            </p:cNvSpPr>
            <p:nvPr/>
          </p:nvSpPr>
          <p:spPr bwMode="auto">
            <a:xfrm>
              <a:off x="1393" y="2736"/>
              <a:ext cx="527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4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5" name="Text Box 346"/>
            <p:cNvSpPr txBox="1">
              <a:spLocks noChangeArrowheads="1"/>
            </p:cNvSpPr>
            <p:nvPr/>
          </p:nvSpPr>
          <p:spPr bwMode="auto">
            <a:xfrm>
              <a:off x="3119" y="2736"/>
              <a:ext cx="529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6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7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44178" name="Text Box 349"/>
            <p:cNvSpPr txBox="1">
              <a:spLocks noChangeArrowheads="1"/>
            </p:cNvSpPr>
            <p:nvPr/>
          </p:nvSpPr>
          <p:spPr bwMode="auto">
            <a:xfrm>
              <a:off x="5136" y="2015"/>
              <a:ext cx="477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44179" name="Text Box 350"/>
            <p:cNvSpPr txBox="1">
              <a:spLocks noChangeArrowheads="1"/>
            </p:cNvSpPr>
            <p:nvPr/>
          </p:nvSpPr>
          <p:spPr bwMode="auto">
            <a:xfrm>
              <a:off x="240" y="2448"/>
              <a:ext cx="471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44180" name="Text Box 351"/>
            <p:cNvSpPr txBox="1">
              <a:spLocks noChangeArrowheads="1"/>
            </p:cNvSpPr>
            <p:nvPr/>
          </p:nvSpPr>
          <p:spPr bwMode="auto">
            <a:xfrm>
              <a:off x="2688" y="117"/>
              <a:ext cx="478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44181" name="Text Box 352"/>
            <p:cNvSpPr txBox="1">
              <a:spLocks noChangeArrowheads="1"/>
            </p:cNvSpPr>
            <p:nvPr/>
          </p:nvSpPr>
          <p:spPr bwMode="auto">
            <a:xfrm>
              <a:off x="2688" y="3361"/>
              <a:ext cx="478" cy="24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44182" name="Oval 353"/>
            <p:cNvSpPr>
              <a:spLocks noChangeArrowheads="1"/>
            </p:cNvSpPr>
            <p:nvPr/>
          </p:nvSpPr>
          <p:spPr bwMode="auto">
            <a:xfrm flipV="1">
              <a:off x="2880" y="2352"/>
              <a:ext cx="96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4183" name="Text Box 354"/>
            <p:cNvSpPr txBox="1">
              <a:spLocks noChangeArrowheads="1"/>
            </p:cNvSpPr>
            <p:nvPr/>
          </p:nvSpPr>
          <p:spPr bwMode="auto">
            <a:xfrm>
              <a:off x="2928" y="2448"/>
              <a:ext cx="337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4" name="Text Box 355"/>
            <p:cNvSpPr txBox="1">
              <a:spLocks noChangeArrowheads="1"/>
            </p:cNvSpPr>
            <p:nvPr/>
          </p:nvSpPr>
          <p:spPr bwMode="auto">
            <a:xfrm>
              <a:off x="2640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5" name="Text Box 356"/>
            <p:cNvSpPr txBox="1">
              <a:spLocks noChangeArrowheads="1"/>
            </p:cNvSpPr>
            <p:nvPr/>
          </p:nvSpPr>
          <p:spPr bwMode="auto">
            <a:xfrm>
              <a:off x="1249" y="2448"/>
              <a:ext cx="335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6" name="Text Box 357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7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8" name="Text Box 35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89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90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91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7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92" name="Text Box 363"/>
            <p:cNvSpPr txBox="1">
              <a:spLocks noChangeArrowheads="1"/>
            </p:cNvSpPr>
            <p:nvPr/>
          </p:nvSpPr>
          <p:spPr bwMode="auto">
            <a:xfrm>
              <a:off x="2593" y="1632"/>
              <a:ext cx="335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93" name="Text Box 36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44194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  <p:graphicFrame>
        <p:nvGraphicFramePr>
          <p:cNvPr id="44034" name="Object 366" descr="This is a picture of the burn time clock showing 17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017925"/>
              </p:ext>
            </p:extLst>
          </p:nvPr>
        </p:nvGraphicFramePr>
        <p:xfrm>
          <a:off x="914400" y="5702300"/>
          <a:ext cx="5805488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4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702300"/>
                        <a:ext cx="5805488" cy="10652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Text Box 367"/>
          <p:cNvSpPr txBox="1">
            <a:spLocks noChangeArrowheads="1"/>
          </p:cNvSpPr>
          <p:nvPr/>
        </p:nvSpPr>
        <p:spPr bwMode="auto">
          <a:xfrm>
            <a:off x="5624513" y="53673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9" descr="This is a picture of the back of the same office compl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1138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2C4E75B0-E9FE-4160-90EA-B1367FD04D9A}" type="slidenum">
              <a:rPr lang="en-US"/>
              <a:pPr>
                <a:defRPr/>
              </a:pPr>
              <a:t>92</a:t>
            </a:fld>
            <a:endParaRPr lang="en-US" dirty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477000" y="52578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 flipV="1">
            <a:off x="6629400" y="44958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2971800" y="2590800"/>
            <a:ext cx="12271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11 to 12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5181600" y="2667000"/>
            <a:ext cx="11509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9 to 10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7086600" y="2667000"/>
            <a:ext cx="1074738" cy="31273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Offices 7 to 8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65ACDB0-9382-45ED-96C1-3D310D1F9C91}" type="slidenum">
              <a:rPr lang="en-US"/>
              <a:pPr>
                <a:defRPr/>
              </a:pPr>
              <a:t>137</a:t>
            </a:fld>
            <a:endParaRPr lang="en-US" dirty="0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</a:t>
            </a:r>
            <a:br>
              <a:rPr lang="en-US" sz="4400" dirty="0" smtClean="0"/>
            </a:br>
            <a:r>
              <a:rPr lang="en-US" sz="4400" dirty="0" smtClean="0"/>
              <a:t> 4th ITERATION (cont'd)</a:t>
            </a:r>
          </a:p>
        </p:txBody>
      </p:sp>
      <p:graphicFrame>
        <p:nvGraphicFramePr>
          <p:cNvPr id="45058" name="Object 4" descr="This is a picture of the burn time clock showing 18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8935715"/>
              </p:ext>
            </p:extLst>
          </p:nvPr>
        </p:nvGraphicFramePr>
        <p:xfrm>
          <a:off x="1219200" y="33528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3528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529388" y="29718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A8683C9-9BE5-465F-963C-9FBFE36C34AD}" type="slidenum">
              <a:rPr lang="en-US"/>
              <a:pPr>
                <a:defRPr/>
              </a:pPr>
              <a:t>138</a:t>
            </a:fld>
            <a:endParaRPr lang="en-US" dirty="0"/>
          </a:p>
        </p:txBody>
      </p:sp>
      <p:pic>
        <p:nvPicPr>
          <p:cNvPr id="46084" name="Picture 2" descr="This is a picture of the front of the same office complex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3"/>
          <p:cNvSpPr txBox="1">
            <a:spLocks noChangeArrowheads="1"/>
          </p:cNvSpPr>
          <p:nvPr/>
        </p:nvSpPr>
        <p:spPr bwMode="auto">
          <a:xfrm>
            <a:off x="4495800" y="4419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46082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789974"/>
              </p:ext>
            </p:extLst>
          </p:nvPr>
        </p:nvGraphicFramePr>
        <p:xfrm>
          <a:off x="1371600" y="572135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21350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5"/>
          <p:cNvSpPr txBox="1">
            <a:spLocks noChangeArrowheads="1"/>
          </p:cNvSpPr>
          <p:nvPr/>
        </p:nvSpPr>
        <p:spPr bwMode="auto">
          <a:xfrm>
            <a:off x="6100763" y="53340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4BCE612-9FB9-4FAF-A2BA-3109D7E72354}" type="slidenum">
              <a:rPr lang="en-US"/>
              <a:pPr>
                <a:defRPr/>
              </a:pPr>
              <a:t>139</a:t>
            </a:fld>
            <a:endParaRPr lang="en-US" dirty="0"/>
          </a:p>
        </p:txBody>
      </p:sp>
      <p:pic>
        <p:nvPicPr>
          <p:cNvPr id="47108" name="Picture 2" descr="This is a picture of the side of the same office complex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3"/>
          <p:cNvSpPr txBox="1">
            <a:spLocks noChangeArrowheads="1"/>
          </p:cNvSpPr>
          <p:nvPr/>
        </p:nvSpPr>
        <p:spPr bwMode="auto">
          <a:xfrm>
            <a:off x="4343400" y="4191000"/>
            <a:ext cx="711200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B</a:t>
            </a:r>
          </a:p>
        </p:txBody>
      </p:sp>
      <p:graphicFrame>
        <p:nvGraphicFramePr>
          <p:cNvPr id="47106" name="Object 6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229855"/>
              </p:ext>
            </p:extLst>
          </p:nvPr>
        </p:nvGraphicFramePr>
        <p:xfrm>
          <a:off x="1371600" y="572135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6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21350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60864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963B91CE-64C4-4019-A560-F522B58BA2E9}" type="slidenum">
              <a:rPr lang="en-US"/>
              <a:pPr>
                <a:defRPr/>
              </a:pPr>
              <a:t>140</a:t>
            </a:fld>
            <a:endParaRPr lang="en-US" dirty="0"/>
          </a:p>
        </p:txBody>
      </p:sp>
      <p:pic>
        <p:nvPicPr>
          <p:cNvPr id="48132" name="Picture 2" descr="This is a picture of the back of the same office complex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 Box 3"/>
          <p:cNvSpPr txBox="1">
            <a:spLocks noChangeArrowheads="1"/>
          </p:cNvSpPr>
          <p:nvPr/>
        </p:nvSpPr>
        <p:spPr bwMode="auto">
          <a:xfrm>
            <a:off x="6629400" y="4191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C</a:t>
            </a:r>
          </a:p>
        </p:txBody>
      </p:sp>
      <p:graphicFrame>
        <p:nvGraphicFramePr>
          <p:cNvPr id="48130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653678"/>
              </p:ext>
            </p:extLst>
          </p:nvPr>
        </p:nvGraphicFramePr>
        <p:xfrm>
          <a:off x="1371600" y="572135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21350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4" name="Text Box 7"/>
          <p:cNvSpPr txBox="1">
            <a:spLocks noChangeArrowheads="1"/>
          </p:cNvSpPr>
          <p:nvPr/>
        </p:nvSpPr>
        <p:spPr bwMode="auto">
          <a:xfrm>
            <a:off x="6086475" y="5357813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3F9D95B9-7726-406C-AAA2-7E09CB3A9660}" type="slidenum">
              <a:rPr lang="en-US"/>
              <a:pPr>
                <a:defRPr/>
              </a:pPr>
              <a:t>141</a:t>
            </a:fld>
            <a:endParaRPr lang="en-US" dirty="0"/>
          </a:p>
        </p:txBody>
      </p:sp>
      <p:pic>
        <p:nvPicPr>
          <p:cNvPr id="49156" name="Picture 2" descr="This is a picture of the other side of the same office complex on fire for 18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4038600" y="43434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graphicFrame>
        <p:nvGraphicFramePr>
          <p:cNvPr id="49154" name="Object 0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390401"/>
              </p:ext>
            </p:extLst>
          </p:nvPr>
        </p:nvGraphicFramePr>
        <p:xfrm>
          <a:off x="1371600" y="574040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740400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8" name="Text Box 7"/>
          <p:cNvSpPr txBox="1">
            <a:spLocks noChangeArrowheads="1"/>
          </p:cNvSpPr>
          <p:nvPr/>
        </p:nvSpPr>
        <p:spPr bwMode="auto">
          <a:xfrm>
            <a:off x="6086475" y="538638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5B087A04-D9DE-4AD8-858D-2AEB26EBE001}" type="slidenum">
              <a:rPr lang="en-US"/>
              <a:pPr>
                <a:defRPr/>
              </a:pPr>
              <a:t>142</a:t>
            </a:fld>
            <a:endParaRPr lang="en-US" dirty="0"/>
          </a:p>
        </p:txBody>
      </p:sp>
      <p:sp>
        <p:nvSpPr>
          <p:cNvPr id="50180" name="Rectangle 368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0181" name="Group 369"/>
          <p:cNvGrpSpPr>
            <a:grpSpLocks/>
          </p:cNvGrpSpPr>
          <p:nvPr/>
        </p:nvGrpSpPr>
        <p:grpSpPr bwMode="auto">
          <a:xfrm>
            <a:off x="457200" y="196850"/>
            <a:ext cx="7972425" cy="5441950"/>
            <a:chOff x="240" y="144"/>
            <a:chExt cx="5382" cy="3756"/>
          </a:xfrm>
        </p:grpSpPr>
        <p:sp>
          <p:nvSpPr>
            <p:cNvPr id="50183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4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5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186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187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50543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45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46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44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88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50539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41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42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40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89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5053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38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0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5053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36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1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50531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33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34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32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2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50527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29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30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28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3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50523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25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26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24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4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50519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21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22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20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5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5051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8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6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5051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6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7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50511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13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14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12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8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5050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10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199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5050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508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0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50503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05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06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04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1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50499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501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02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500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2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50495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97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98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96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3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50491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93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94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92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4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50487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89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90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88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05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50483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85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86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84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06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7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8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9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10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11" name="Group 94"/>
            <p:cNvGrpSpPr>
              <a:grpSpLocks/>
            </p:cNvGrpSpPr>
            <p:nvPr/>
          </p:nvGrpSpPr>
          <p:grpSpPr bwMode="auto">
            <a:xfrm>
              <a:off x="809" y="1872"/>
              <a:ext cx="439" cy="285"/>
              <a:chOff x="720" y="1872"/>
              <a:chExt cx="439" cy="285"/>
            </a:xfrm>
          </p:grpSpPr>
          <p:sp>
            <p:nvSpPr>
              <p:cNvPr id="50474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475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476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77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478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481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82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79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80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12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13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5047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73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4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5047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71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5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50468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69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6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50466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67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7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5046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65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8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5046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63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19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50458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60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61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59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0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50454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56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57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55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1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50450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52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53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51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2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50446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48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49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47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3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50442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44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45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43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4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50438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40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41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39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5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50434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36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37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35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6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50430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32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33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31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7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50426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28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29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27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8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50422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24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25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23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29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50418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20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21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19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30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50414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416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17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15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31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50408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50412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13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0409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50410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11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0232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3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4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5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36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37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38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39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5040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07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40" name="Text Box 200"/>
            <p:cNvSpPr txBox="1">
              <a:spLocks noChangeArrowheads="1"/>
            </p:cNvSpPr>
            <p:nvPr/>
          </p:nvSpPr>
          <p:spPr bwMode="auto">
            <a:xfrm flipH="1">
              <a:off x="811" y="2157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41" name="Text Box 201"/>
            <p:cNvSpPr txBox="1">
              <a:spLocks noChangeArrowheads="1"/>
            </p:cNvSpPr>
            <p:nvPr/>
          </p:nvSpPr>
          <p:spPr bwMode="auto">
            <a:xfrm flipH="1">
              <a:off x="1008" y="2157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42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5"/>
              <a:chOff x="720" y="1872"/>
              <a:chExt cx="439" cy="285"/>
            </a:xfrm>
          </p:grpSpPr>
          <p:sp>
            <p:nvSpPr>
              <p:cNvPr id="50397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98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99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400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401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404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05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402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403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43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44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45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46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47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50395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96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48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49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50" name="Group 221"/>
            <p:cNvGrpSpPr>
              <a:grpSpLocks/>
            </p:cNvGrpSpPr>
            <p:nvPr/>
          </p:nvGrpSpPr>
          <p:grpSpPr bwMode="auto">
            <a:xfrm>
              <a:off x="2489" y="1872"/>
              <a:ext cx="439" cy="285"/>
              <a:chOff x="720" y="1872"/>
              <a:chExt cx="439" cy="285"/>
            </a:xfrm>
          </p:grpSpPr>
          <p:sp>
            <p:nvSpPr>
              <p:cNvPr id="50386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87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88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89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390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393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94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91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392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51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52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53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54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55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50384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85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56" name="Text Box 238"/>
            <p:cNvSpPr txBox="1">
              <a:spLocks noChangeArrowheads="1"/>
            </p:cNvSpPr>
            <p:nvPr/>
          </p:nvSpPr>
          <p:spPr bwMode="auto">
            <a:xfrm flipH="1">
              <a:off x="2491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57" name="Text Box 239"/>
            <p:cNvSpPr txBox="1">
              <a:spLocks noChangeArrowheads="1"/>
            </p:cNvSpPr>
            <p:nvPr/>
          </p:nvSpPr>
          <p:spPr bwMode="auto">
            <a:xfrm flipH="1">
              <a:off x="2688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58" name="Group 240"/>
            <p:cNvGrpSpPr>
              <a:grpSpLocks/>
            </p:cNvGrpSpPr>
            <p:nvPr/>
          </p:nvGrpSpPr>
          <p:grpSpPr bwMode="auto">
            <a:xfrm>
              <a:off x="2928" y="1872"/>
              <a:ext cx="439" cy="285"/>
              <a:chOff x="720" y="1872"/>
              <a:chExt cx="439" cy="285"/>
            </a:xfrm>
          </p:grpSpPr>
          <p:sp>
            <p:nvSpPr>
              <p:cNvPr id="50375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76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77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78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379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382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83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80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381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59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0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1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62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63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50373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74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64" name="Text Box 257"/>
            <p:cNvSpPr txBox="1">
              <a:spLocks noChangeArrowheads="1"/>
            </p:cNvSpPr>
            <p:nvPr/>
          </p:nvSpPr>
          <p:spPr bwMode="auto">
            <a:xfrm flipH="1">
              <a:off x="2930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65" name="Text Box 258"/>
            <p:cNvSpPr txBox="1">
              <a:spLocks noChangeArrowheads="1"/>
            </p:cNvSpPr>
            <p:nvPr/>
          </p:nvSpPr>
          <p:spPr bwMode="auto">
            <a:xfrm flipH="1">
              <a:off x="3127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66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5"/>
              <a:chOff x="720" y="1872"/>
              <a:chExt cx="439" cy="285"/>
            </a:xfrm>
          </p:grpSpPr>
          <p:sp>
            <p:nvSpPr>
              <p:cNvPr id="50364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65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66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67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368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371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72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69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370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67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8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69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70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71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50362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63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72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73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74" name="Group 278"/>
            <p:cNvGrpSpPr>
              <a:grpSpLocks/>
            </p:cNvGrpSpPr>
            <p:nvPr/>
          </p:nvGrpSpPr>
          <p:grpSpPr bwMode="auto">
            <a:xfrm>
              <a:off x="4656" y="1872"/>
              <a:ext cx="439" cy="285"/>
              <a:chOff x="720" y="1872"/>
              <a:chExt cx="439" cy="285"/>
            </a:xfrm>
          </p:grpSpPr>
          <p:sp>
            <p:nvSpPr>
              <p:cNvPr id="50353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54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355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56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0357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0360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61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58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0359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19" y="1925"/>
                <a:ext cx="240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0275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76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277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78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0279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5035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352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80" name="Text Box 295"/>
            <p:cNvSpPr txBox="1">
              <a:spLocks noChangeArrowheads="1"/>
            </p:cNvSpPr>
            <p:nvPr/>
          </p:nvSpPr>
          <p:spPr bwMode="auto">
            <a:xfrm flipH="1">
              <a:off x="4657" y="2160"/>
              <a:ext cx="241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0281" name="Text Box 296"/>
            <p:cNvSpPr txBox="1">
              <a:spLocks noChangeArrowheads="1"/>
            </p:cNvSpPr>
            <p:nvPr/>
          </p:nvSpPr>
          <p:spPr bwMode="auto">
            <a:xfrm flipH="1">
              <a:off x="4855" y="2160"/>
              <a:ext cx="240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0282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50347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349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50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48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83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50343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345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46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44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284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50339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0341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42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0340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0285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50286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87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88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89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0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1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2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3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4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5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6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7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8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99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00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01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02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03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304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05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06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07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08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09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0310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1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2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3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4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5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6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7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8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19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20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21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0322" name="Text Box 349"/>
            <p:cNvSpPr txBox="1">
              <a:spLocks noChangeArrowheads="1"/>
            </p:cNvSpPr>
            <p:nvPr/>
          </p:nvSpPr>
          <p:spPr bwMode="auto">
            <a:xfrm>
              <a:off x="5136" y="2016"/>
              <a:ext cx="486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0323" name="Text Box 350"/>
            <p:cNvSpPr txBox="1">
              <a:spLocks noChangeArrowheads="1"/>
            </p:cNvSpPr>
            <p:nvPr/>
          </p:nvSpPr>
          <p:spPr bwMode="auto">
            <a:xfrm>
              <a:off x="240" y="2448"/>
              <a:ext cx="480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50324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86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0325" name="Text Box 352"/>
            <p:cNvSpPr txBox="1">
              <a:spLocks noChangeArrowheads="1"/>
            </p:cNvSpPr>
            <p:nvPr/>
          </p:nvSpPr>
          <p:spPr bwMode="auto">
            <a:xfrm>
              <a:off x="2736" y="3360"/>
              <a:ext cx="487" cy="23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0326" name="Oval 353"/>
            <p:cNvSpPr>
              <a:spLocks noChangeArrowheads="1"/>
            </p:cNvSpPr>
            <p:nvPr/>
          </p:nvSpPr>
          <p:spPr bwMode="auto">
            <a:xfrm flipV="1">
              <a:off x="2880" y="2352"/>
              <a:ext cx="96" cy="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327" name="Text Box 354"/>
            <p:cNvSpPr txBox="1">
              <a:spLocks noChangeArrowheads="1"/>
            </p:cNvSpPr>
            <p:nvPr/>
          </p:nvSpPr>
          <p:spPr bwMode="auto">
            <a:xfrm>
              <a:off x="2928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28" name="Text Box 355"/>
            <p:cNvSpPr txBox="1">
              <a:spLocks noChangeArrowheads="1"/>
            </p:cNvSpPr>
            <p:nvPr/>
          </p:nvSpPr>
          <p:spPr bwMode="auto">
            <a:xfrm>
              <a:off x="2640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29" name="Text Box 356"/>
            <p:cNvSpPr txBox="1">
              <a:spLocks noChangeArrowheads="1"/>
            </p:cNvSpPr>
            <p:nvPr/>
          </p:nvSpPr>
          <p:spPr bwMode="auto">
            <a:xfrm>
              <a:off x="1248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0" name="Text Box 357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1" name="Text Box 35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2" name="Text Box 359"/>
            <p:cNvSpPr txBox="1">
              <a:spLocks noChangeArrowheads="1"/>
            </p:cNvSpPr>
            <p:nvPr/>
          </p:nvSpPr>
          <p:spPr bwMode="auto">
            <a:xfrm>
              <a:off x="4655" y="2496"/>
              <a:ext cx="33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3" name="Text Box 36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4" name="Text Box 36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5" name="Text Box 36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6" name="Text Box 36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7" name="Text Box 364"/>
            <p:cNvSpPr txBox="1">
              <a:spLocks noChangeArrowheads="1"/>
            </p:cNvSpPr>
            <p:nvPr/>
          </p:nvSpPr>
          <p:spPr bwMode="auto">
            <a:xfrm>
              <a:off x="4655" y="1632"/>
              <a:ext cx="337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0338" name="Text Box 36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  <p:graphicFrame>
        <p:nvGraphicFramePr>
          <p:cNvPr id="50178" name="Object 366" descr="This is a picture of the burn time clock showing 18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94304"/>
              </p:ext>
            </p:extLst>
          </p:nvPr>
        </p:nvGraphicFramePr>
        <p:xfrm>
          <a:off x="619125" y="5721350"/>
          <a:ext cx="580866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" y="5721350"/>
                        <a:ext cx="5808663" cy="1060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Text Box 367"/>
          <p:cNvSpPr txBox="1">
            <a:spLocks noChangeArrowheads="1"/>
          </p:cNvSpPr>
          <p:nvPr/>
        </p:nvSpPr>
        <p:spPr bwMode="auto">
          <a:xfrm>
            <a:off x="5305425" y="53292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6" descr="This is a picture of the other side of the same office compl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4B84FF25-5FE6-4C3F-ABFE-9D0B4841EBE1}" type="slidenum">
              <a:rPr lang="en-US"/>
              <a:pPr>
                <a:defRPr/>
              </a:pPr>
              <a:t>93</a:t>
            </a:fld>
            <a:endParaRPr lang="en-US" dirty="0"/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3124200" y="51816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D</a:t>
            </a:r>
          </a:p>
        </p:txBody>
      </p:sp>
      <p:sp>
        <p:nvSpPr>
          <p:cNvPr id="57349" name="Line 4"/>
          <p:cNvSpPr>
            <a:spLocks noChangeShapeType="1"/>
          </p:cNvSpPr>
          <p:nvPr/>
        </p:nvSpPr>
        <p:spPr bwMode="auto">
          <a:xfrm flipV="1">
            <a:off x="3810000" y="4419600"/>
            <a:ext cx="0" cy="7620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592AA61-09BE-4ED7-A456-EAB2B6BE501C}" type="slidenum">
              <a:rPr lang="en-US"/>
              <a:pPr>
                <a:defRPr/>
              </a:pPr>
              <a:t>94</a:t>
            </a:fld>
            <a:endParaRPr lang="en-US" dirty="0"/>
          </a:p>
        </p:txBody>
      </p:sp>
      <p:sp>
        <p:nvSpPr>
          <p:cNvPr id="58371" name="Rectangle 376"/>
          <p:cNvSpPr>
            <a:spLocks noChangeArrowheads="1"/>
          </p:cNvSpPr>
          <p:nvPr/>
        </p:nvSpPr>
        <p:spPr bwMode="auto">
          <a:xfrm>
            <a:off x="0" y="-76200"/>
            <a:ext cx="9144000" cy="6248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8372" name="Group 377"/>
          <p:cNvGrpSpPr>
            <a:grpSpLocks/>
          </p:cNvGrpSpPr>
          <p:nvPr/>
        </p:nvGrpSpPr>
        <p:grpSpPr bwMode="auto">
          <a:xfrm>
            <a:off x="511175" y="152400"/>
            <a:ext cx="8251825" cy="5821363"/>
            <a:chOff x="240" y="144"/>
            <a:chExt cx="5364" cy="4029"/>
          </a:xfrm>
        </p:grpSpPr>
        <p:sp>
          <p:nvSpPr>
            <p:cNvPr id="58373" name="Line 2"/>
            <p:cNvSpPr>
              <a:spLocks noChangeShapeType="1"/>
            </p:cNvSpPr>
            <p:nvPr/>
          </p:nvSpPr>
          <p:spPr bwMode="auto">
            <a:xfrm>
              <a:off x="288" y="864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4" name="Line 3"/>
            <p:cNvSpPr>
              <a:spLocks noChangeShapeType="1"/>
            </p:cNvSpPr>
            <p:nvPr/>
          </p:nvSpPr>
          <p:spPr bwMode="auto">
            <a:xfrm>
              <a:off x="288" y="3360"/>
              <a:ext cx="5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5" name="Line 4"/>
            <p:cNvSpPr>
              <a:spLocks noChangeShapeType="1"/>
            </p:cNvSpPr>
            <p:nvPr/>
          </p:nvSpPr>
          <p:spPr bwMode="auto">
            <a:xfrm>
              <a:off x="28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76" name="Line 5"/>
            <p:cNvSpPr>
              <a:spLocks noChangeShapeType="1"/>
            </p:cNvSpPr>
            <p:nvPr/>
          </p:nvSpPr>
          <p:spPr bwMode="auto">
            <a:xfrm>
              <a:off x="552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377" name="Group 6"/>
            <p:cNvGrpSpPr>
              <a:grpSpLocks/>
            </p:cNvGrpSpPr>
            <p:nvPr/>
          </p:nvGrpSpPr>
          <p:grpSpPr bwMode="auto">
            <a:xfrm>
              <a:off x="672" y="3312"/>
              <a:ext cx="144" cy="96"/>
              <a:chOff x="2112" y="3792"/>
              <a:chExt cx="192" cy="96"/>
            </a:xfrm>
          </p:grpSpPr>
          <p:grpSp>
            <p:nvGrpSpPr>
              <p:cNvPr id="58738" name="Group 7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40" name="Line 8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41" name="Line 9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39" name="Line 10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78" name="Group 11"/>
            <p:cNvGrpSpPr>
              <a:grpSpLocks/>
            </p:cNvGrpSpPr>
            <p:nvPr/>
          </p:nvGrpSpPr>
          <p:grpSpPr bwMode="auto">
            <a:xfrm>
              <a:off x="432" y="3312"/>
              <a:ext cx="144" cy="96"/>
              <a:chOff x="2112" y="3792"/>
              <a:chExt cx="192" cy="96"/>
            </a:xfrm>
          </p:grpSpPr>
          <p:grpSp>
            <p:nvGrpSpPr>
              <p:cNvPr id="58734" name="Group 12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36" name="Line 13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37" name="Line 14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35" name="Line 15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79" name="Group 16"/>
            <p:cNvGrpSpPr>
              <a:grpSpLocks/>
            </p:cNvGrpSpPr>
            <p:nvPr/>
          </p:nvGrpSpPr>
          <p:grpSpPr bwMode="auto">
            <a:xfrm rot="5400000" flipV="1">
              <a:off x="1032" y="3192"/>
              <a:ext cx="144" cy="192"/>
              <a:chOff x="1827" y="2496"/>
              <a:chExt cx="93" cy="96"/>
            </a:xfrm>
          </p:grpSpPr>
          <p:sp>
            <p:nvSpPr>
              <p:cNvPr id="5873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33" name="Line 1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0" name="Group 19"/>
            <p:cNvGrpSpPr>
              <a:grpSpLocks/>
            </p:cNvGrpSpPr>
            <p:nvPr/>
          </p:nvGrpSpPr>
          <p:grpSpPr bwMode="auto">
            <a:xfrm rot="-5400000" flipH="1" flipV="1">
              <a:off x="1320" y="3192"/>
              <a:ext cx="144" cy="192"/>
              <a:chOff x="1827" y="2496"/>
              <a:chExt cx="93" cy="96"/>
            </a:xfrm>
          </p:grpSpPr>
          <p:sp>
            <p:nvSpPr>
              <p:cNvPr id="5873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31" name="Line 21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1" name="Group 22"/>
            <p:cNvGrpSpPr>
              <a:grpSpLocks/>
            </p:cNvGrpSpPr>
            <p:nvPr/>
          </p:nvGrpSpPr>
          <p:grpSpPr bwMode="auto">
            <a:xfrm>
              <a:off x="1632" y="3312"/>
              <a:ext cx="144" cy="96"/>
              <a:chOff x="2112" y="3792"/>
              <a:chExt cx="192" cy="96"/>
            </a:xfrm>
          </p:grpSpPr>
          <p:grpSp>
            <p:nvGrpSpPr>
              <p:cNvPr id="58726" name="Group 2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28" name="Line 2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29" name="Line 2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27" name="Line 2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2" name="Group 27"/>
            <p:cNvGrpSpPr>
              <a:grpSpLocks/>
            </p:cNvGrpSpPr>
            <p:nvPr/>
          </p:nvGrpSpPr>
          <p:grpSpPr bwMode="auto">
            <a:xfrm>
              <a:off x="1872" y="3312"/>
              <a:ext cx="144" cy="96"/>
              <a:chOff x="2112" y="3792"/>
              <a:chExt cx="192" cy="96"/>
            </a:xfrm>
          </p:grpSpPr>
          <p:grpSp>
            <p:nvGrpSpPr>
              <p:cNvPr id="58722" name="Group 2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24" name="Line 2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25" name="Line 3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23" name="Line 3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3" name="Group 32"/>
            <p:cNvGrpSpPr>
              <a:grpSpLocks/>
            </p:cNvGrpSpPr>
            <p:nvPr/>
          </p:nvGrpSpPr>
          <p:grpSpPr bwMode="auto">
            <a:xfrm>
              <a:off x="2160" y="3312"/>
              <a:ext cx="144" cy="96"/>
              <a:chOff x="2112" y="3792"/>
              <a:chExt cx="192" cy="96"/>
            </a:xfrm>
          </p:grpSpPr>
          <p:grpSp>
            <p:nvGrpSpPr>
              <p:cNvPr id="58718" name="Group 3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20" name="Line 3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21" name="Line 3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19" name="Line 3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4" name="Group 37"/>
            <p:cNvGrpSpPr>
              <a:grpSpLocks/>
            </p:cNvGrpSpPr>
            <p:nvPr/>
          </p:nvGrpSpPr>
          <p:grpSpPr bwMode="auto">
            <a:xfrm>
              <a:off x="2400" y="3312"/>
              <a:ext cx="144" cy="96"/>
              <a:chOff x="2112" y="3792"/>
              <a:chExt cx="192" cy="96"/>
            </a:xfrm>
          </p:grpSpPr>
          <p:grpSp>
            <p:nvGrpSpPr>
              <p:cNvPr id="58714" name="Group 3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16" name="Line 3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17" name="Line 4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15" name="Line 4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5" name="Group 42"/>
            <p:cNvGrpSpPr>
              <a:grpSpLocks/>
            </p:cNvGrpSpPr>
            <p:nvPr/>
          </p:nvGrpSpPr>
          <p:grpSpPr bwMode="auto">
            <a:xfrm rot="5400000" flipV="1">
              <a:off x="2712" y="3192"/>
              <a:ext cx="144" cy="192"/>
              <a:chOff x="1827" y="2496"/>
              <a:chExt cx="93" cy="96"/>
            </a:xfrm>
          </p:grpSpPr>
          <p:sp>
            <p:nvSpPr>
              <p:cNvPr id="5871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13" name="Line 44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6" name="Group 45"/>
            <p:cNvGrpSpPr>
              <a:grpSpLocks/>
            </p:cNvGrpSpPr>
            <p:nvPr/>
          </p:nvGrpSpPr>
          <p:grpSpPr bwMode="auto">
            <a:xfrm rot="-5400000" flipH="1" flipV="1">
              <a:off x="3000" y="3192"/>
              <a:ext cx="144" cy="192"/>
              <a:chOff x="1827" y="2496"/>
              <a:chExt cx="93" cy="96"/>
            </a:xfrm>
          </p:grpSpPr>
          <p:sp>
            <p:nvSpPr>
              <p:cNvPr id="58710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11" name="Line 4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7" name="Group 48"/>
            <p:cNvGrpSpPr>
              <a:grpSpLocks/>
            </p:cNvGrpSpPr>
            <p:nvPr/>
          </p:nvGrpSpPr>
          <p:grpSpPr bwMode="auto">
            <a:xfrm rot="-5400000">
              <a:off x="192" y="1344"/>
              <a:ext cx="192" cy="96"/>
              <a:chOff x="2112" y="3792"/>
              <a:chExt cx="192" cy="96"/>
            </a:xfrm>
          </p:grpSpPr>
          <p:grpSp>
            <p:nvGrpSpPr>
              <p:cNvPr id="58706" name="Group 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08" name="Line 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09" name="Line 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707" name="Line 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8" name="Group 53"/>
            <p:cNvGrpSpPr>
              <a:grpSpLocks/>
            </p:cNvGrpSpPr>
            <p:nvPr/>
          </p:nvGrpSpPr>
          <p:grpSpPr bwMode="auto">
            <a:xfrm rot="5400000" flipV="1">
              <a:off x="4440" y="3192"/>
              <a:ext cx="144" cy="192"/>
              <a:chOff x="1827" y="2496"/>
              <a:chExt cx="93" cy="96"/>
            </a:xfrm>
          </p:grpSpPr>
          <p:sp>
            <p:nvSpPr>
              <p:cNvPr id="58704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05" name="Line 55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89" name="Group 56"/>
            <p:cNvGrpSpPr>
              <a:grpSpLocks/>
            </p:cNvGrpSpPr>
            <p:nvPr/>
          </p:nvGrpSpPr>
          <p:grpSpPr bwMode="auto">
            <a:xfrm rot="-5400000" flipH="1" flipV="1">
              <a:off x="4728" y="3192"/>
              <a:ext cx="144" cy="192"/>
              <a:chOff x="1827" y="2496"/>
              <a:chExt cx="93" cy="96"/>
            </a:xfrm>
          </p:grpSpPr>
          <p:sp>
            <p:nvSpPr>
              <p:cNvPr id="58702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03" name="Line 58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0" name="Group 59"/>
            <p:cNvGrpSpPr>
              <a:grpSpLocks/>
            </p:cNvGrpSpPr>
            <p:nvPr/>
          </p:nvGrpSpPr>
          <p:grpSpPr bwMode="auto">
            <a:xfrm>
              <a:off x="5280" y="3312"/>
              <a:ext cx="144" cy="96"/>
              <a:chOff x="2112" y="3792"/>
              <a:chExt cx="192" cy="96"/>
            </a:xfrm>
          </p:grpSpPr>
          <p:grpSp>
            <p:nvGrpSpPr>
              <p:cNvPr id="58698" name="Group 6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700" name="Line 6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701" name="Line 6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99" name="Line 6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1" name="Group 64"/>
            <p:cNvGrpSpPr>
              <a:grpSpLocks/>
            </p:cNvGrpSpPr>
            <p:nvPr/>
          </p:nvGrpSpPr>
          <p:grpSpPr bwMode="auto">
            <a:xfrm>
              <a:off x="5040" y="3312"/>
              <a:ext cx="144" cy="96"/>
              <a:chOff x="2112" y="3792"/>
              <a:chExt cx="192" cy="96"/>
            </a:xfrm>
          </p:grpSpPr>
          <p:grpSp>
            <p:nvGrpSpPr>
              <p:cNvPr id="58694" name="Group 6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96" name="Line 6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97" name="Line 6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95" name="Line 6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2" name="Group 69"/>
            <p:cNvGrpSpPr>
              <a:grpSpLocks/>
            </p:cNvGrpSpPr>
            <p:nvPr/>
          </p:nvGrpSpPr>
          <p:grpSpPr bwMode="auto">
            <a:xfrm>
              <a:off x="3360" y="3312"/>
              <a:ext cx="144" cy="96"/>
              <a:chOff x="2112" y="3792"/>
              <a:chExt cx="192" cy="96"/>
            </a:xfrm>
          </p:grpSpPr>
          <p:grpSp>
            <p:nvGrpSpPr>
              <p:cNvPr id="58690" name="Group 7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92" name="Line 7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93" name="Line 7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91" name="Line 7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3" name="Group 74"/>
            <p:cNvGrpSpPr>
              <a:grpSpLocks/>
            </p:cNvGrpSpPr>
            <p:nvPr/>
          </p:nvGrpSpPr>
          <p:grpSpPr bwMode="auto">
            <a:xfrm>
              <a:off x="3600" y="3312"/>
              <a:ext cx="144" cy="96"/>
              <a:chOff x="2112" y="3792"/>
              <a:chExt cx="192" cy="96"/>
            </a:xfrm>
          </p:grpSpPr>
          <p:grpSp>
            <p:nvGrpSpPr>
              <p:cNvPr id="58686" name="Group 7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88" name="Line 7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89" name="Line 7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87" name="Line 7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4" name="Group 79"/>
            <p:cNvGrpSpPr>
              <a:grpSpLocks/>
            </p:cNvGrpSpPr>
            <p:nvPr/>
          </p:nvGrpSpPr>
          <p:grpSpPr bwMode="auto">
            <a:xfrm>
              <a:off x="3888" y="3312"/>
              <a:ext cx="144" cy="96"/>
              <a:chOff x="2112" y="3792"/>
              <a:chExt cx="192" cy="96"/>
            </a:xfrm>
          </p:grpSpPr>
          <p:grpSp>
            <p:nvGrpSpPr>
              <p:cNvPr id="58682" name="Group 80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84" name="Line 81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85" name="Line 82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83" name="Line 83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395" name="Group 84"/>
            <p:cNvGrpSpPr>
              <a:grpSpLocks/>
            </p:cNvGrpSpPr>
            <p:nvPr/>
          </p:nvGrpSpPr>
          <p:grpSpPr bwMode="auto">
            <a:xfrm>
              <a:off x="4128" y="3312"/>
              <a:ext cx="144" cy="96"/>
              <a:chOff x="2112" y="3792"/>
              <a:chExt cx="192" cy="96"/>
            </a:xfrm>
          </p:grpSpPr>
          <p:grpSp>
            <p:nvGrpSpPr>
              <p:cNvPr id="58678" name="Group 85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80" name="Line 86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81" name="Line 87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79" name="Line 88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396" name="Line 89"/>
            <p:cNvSpPr>
              <a:spLocks noChangeShapeType="1"/>
            </p:cNvSpPr>
            <p:nvPr/>
          </p:nvSpPr>
          <p:spPr bwMode="auto">
            <a:xfrm flipV="1">
              <a:off x="124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7" name="Line 90"/>
            <p:cNvSpPr>
              <a:spLocks noChangeShapeType="1"/>
            </p:cNvSpPr>
            <p:nvPr/>
          </p:nvSpPr>
          <p:spPr bwMode="auto">
            <a:xfrm flipV="1">
              <a:off x="2112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8" name="Line 91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399" name="Line 92"/>
            <p:cNvSpPr>
              <a:spLocks noChangeShapeType="1"/>
            </p:cNvSpPr>
            <p:nvPr/>
          </p:nvSpPr>
          <p:spPr bwMode="auto">
            <a:xfrm flipV="1">
              <a:off x="3840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00" name="Line 93"/>
            <p:cNvSpPr>
              <a:spLocks noChangeShapeType="1"/>
            </p:cNvSpPr>
            <p:nvPr/>
          </p:nvSpPr>
          <p:spPr bwMode="auto">
            <a:xfrm flipV="1">
              <a:off x="4656" y="864"/>
              <a:ext cx="0" cy="24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01" name="Group 94"/>
            <p:cNvGrpSpPr>
              <a:grpSpLocks/>
            </p:cNvGrpSpPr>
            <p:nvPr/>
          </p:nvGrpSpPr>
          <p:grpSpPr bwMode="auto">
            <a:xfrm>
              <a:off x="809" y="1872"/>
              <a:ext cx="440" cy="285"/>
              <a:chOff x="720" y="1872"/>
              <a:chExt cx="440" cy="285"/>
            </a:xfrm>
          </p:grpSpPr>
          <p:sp>
            <p:nvSpPr>
              <p:cNvPr id="58669" name="Rectangle 95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670" name="Rectangle 96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67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72" name="Line 98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673" name="Group 99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67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77" name="Line 10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74" name="Text Box 102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675" name="Text Box 103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02" name="Line 104"/>
            <p:cNvSpPr>
              <a:spLocks noChangeShapeType="1"/>
            </p:cNvSpPr>
            <p:nvPr/>
          </p:nvSpPr>
          <p:spPr bwMode="auto">
            <a:xfrm>
              <a:off x="816" y="2112"/>
              <a:ext cx="47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03" name="Group 105"/>
            <p:cNvGrpSpPr>
              <a:grpSpLocks/>
            </p:cNvGrpSpPr>
            <p:nvPr/>
          </p:nvGrpSpPr>
          <p:grpSpPr bwMode="auto">
            <a:xfrm rot="-5400000">
              <a:off x="1032" y="840"/>
              <a:ext cx="144" cy="192"/>
              <a:chOff x="1827" y="2496"/>
              <a:chExt cx="93" cy="96"/>
            </a:xfrm>
          </p:grpSpPr>
          <p:sp>
            <p:nvSpPr>
              <p:cNvPr id="5866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68" name="Line 107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4" name="Group 108"/>
            <p:cNvGrpSpPr>
              <a:grpSpLocks/>
            </p:cNvGrpSpPr>
            <p:nvPr/>
          </p:nvGrpSpPr>
          <p:grpSpPr bwMode="auto">
            <a:xfrm rot="5400000" flipH="1">
              <a:off x="1320" y="840"/>
              <a:ext cx="144" cy="192"/>
              <a:chOff x="1827" y="2496"/>
              <a:chExt cx="93" cy="96"/>
            </a:xfrm>
          </p:grpSpPr>
          <p:sp>
            <p:nvSpPr>
              <p:cNvPr id="58665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66" name="Line 110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5" name="Group 111"/>
            <p:cNvGrpSpPr>
              <a:grpSpLocks/>
            </p:cNvGrpSpPr>
            <p:nvPr/>
          </p:nvGrpSpPr>
          <p:grpSpPr bwMode="auto">
            <a:xfrm rot="-5400000">
              <a:off x="2712" y="840"/>
              <a:ext cx="144" cy="192"/>
              <a:chOff x="1827" y="2496"/>
              <a:chExt cx="93" cy="96"/>
            </a:xfrm>
          </p:grpSpPr>
          <p:sp>
            <p:nvSpPr>
              <p:cNvPr id="58663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64" name="Line 113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6" name="Group 114"/>
            <p:cNvGrpSpPr>
              <a:grpSpLocks/>
            </p:cNvGrpSpPr>
            <p:nvPr/>
          </p:nvGrpSpPr>
          <p:grpSpPr bwMode="auto">
            <a:xfrm rot="5400000" flipH="1">
              <a:off x="3000" y="840"/>
              <a:ext cx="144" cy="192"/>
              <a:chOff x="1827" y="2496"/>
              <a:chExt cx="93" cy="96"/>
            </a:xfrm>
          </p:grpSpPr>
          <p:sp>
            <p:nvSpPr>
              <p:cNvPr id="58661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62" name="Line 116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7" name="Group 117"/>
            <p:cNvGrpSpPr>
              <a:grpSpLocks/>
            </p:cNvGrpSpPr>
            <p:nvPr/>
          </p:nvGrpSpPr>
          <p:grpSpPr bwMode="auto">
            <a:xfrm rot="-5400000">
              <a:off x="4440" y="840"/>
              <a:ext cx="144" cy="192"/>
              <a:chOff x="1827" y="2496"/>
              <a:chExt cx="93" cy="96"/>
            </a:xfrm>
          </p:grpSpPr>
          <p:sp>
            <p:nvSpPr>
              <p:cNvPr id="58659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60" name="Line 119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8" name="Group 120"/>
            <p:cNvGrpSpPr>
              <a:grpSpLocks/>
            </p:cNvGrpSpPr>
            <p:nvPr/>
          </p:nvGrpSpPr>
          <p:grpSpPr bwMode="auto">
            <a:xfrm rot="5400000" flipH="1">
              <a:off x="4728" y="840"/>
              <a:ext cx="144" cy="192"/>
              <a:chOff x="1827" y="2496"/>
              <a:chExt cx="93" cy="96"/>
            </a:xfrm>
          </p:grpSpPr>
          <p:sp>
            <p:nvSpPr>
              <p:cNvPr id="58657" name="door"/>
              <p:cNvSpPr>
                <a:spLocks noEditPoints="1" noChangeArrowheads="1"/>
              </p:cNvSpPr>
              <p:nvPr/>
            </p:nvSpPr>
            <p:spPr bwMode="auto">
              <a:xfrm rot="5400000" flipV="1">
                <a:off x="1827" y="2496"/>
                <a:ext cx="93" cy="9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555 w 21600"/>
                  <a:gd name="T10" fmla="*/ 11148 h 21600"/>
                  <a:gd name="T11" fmla="*/ 13471 w 21600"/>
                  <a:gd name="T12" fmla="*/ 20206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58" name="Line 122"/>
              <p:cNvSpPr>
                <a:spLocks noChangeShapeType="1"/>
              </p:cNvSpPr>
              <p:nvPr/>
            </p:nvSpPr>
            <p:spPr bwMode="auto">
              <a:xfrm>
                <a:off x="1920" y="2496"/>
                <a:ext cx="0" cy="9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09" name="Group 123"/>
            <p:cNvGrpSpPr>
              <a:grpSpLocks/>
            </p:cNvGrpSpPr>
            <p:nvPr/>
          </p:nvGrpSpPr>
          <p:grpSpPr bwMode="auto">
            <a:xfrm>
              <a:off x="672" y="816"/>
              <a:ext cx="144" cy="96"/>
              <a:chOff x="2112" y="3792"/>
              <a:chExt cx="192" cy="96"/>
            </a:xfrm>
          </p:grpSpPr>
          <p:grpSp>
            <p:nvGrpSpPr>
              <p:cNvPr id="58653" name="Group 12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55" name="Line 12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56" name="Line 12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54" name="Line 12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0" name="Group 128"/>
            <p:cNvGrpSpPr>
              <a:grpSpLocks/>
            </p:cNvGrpSpPr>
            <p:nvPr/>
          </p:nvGrpSpPr>
          <p:grpSpPr bwMode="auto">
            <a:xfrm>
              <a:off x="432" y="816"/>
              <a:ext cx="144" cy="96"/>
              <a:chOff x="2112" y="3792"/>
              <a:chExt cx="192" cy="96"/>
            </a:xfrm>
          </p:grpSpPr>
          <p:grpSp>
            <p:nvGrpSpPr>
              <p:cNvPr id="58649" name="Group 12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51" name="Line 13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52" name="Line 13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50" name="Line 13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1" name="Group 133"/>
            <p:cNvGrpSpPr>
              <a:grpSpLocks/>
            </p:cNvGrpSpPr>
            <p:nvPr/>
          </p:nvGrpSpPr>
          <p:grpSpPr bwMode="auto">
            <a:xfrm>
              <a:off x="1632" y="816"/>
              <a:ext cx="144" cy="96"/>
              <a:chOff x="2112" y="3792"/>
              <a:chExt cx="192" cy="96"/>
            </a:xfrm>
          </p:grpSpPr>
          <p:grpSp>
            <p:nvGrpSpPr>
              <p:cNvPr id="58645" name="Group 13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47" name="Line 13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48" name="Line 13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46" name="Line 13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2" name="Group 138"/>
            <p:cNvGrpSpPr>
              <a:grpSpLocks/>
            </p:cNvGrpSpPr>
            <p:nvPr/>
          </p:nvGrpSpPr>
          <p:grpSpPr bwMode="auto">
            <a:xfrm>
              <a:off x="1872" y="816"/>
              <a:ext cx="144" cy="96"/>
              <a:chOff x="2112" y="3792"/>
              <a:chExt cx="192" cy="96"/>
            </a:xfrm>
          </p:grpSpPr>
          <p:grpSp>
            <p:nvGrpSpPr>
              <p:cNvPr id="58641" name="Group 13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43" name="Line 14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44" name="Line 14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42" name="Line 14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3" name="Group 143"/>
            <p:cNvGrpSpPr>
              <a:grpSpLocks/>
            </p:cNvGrpSpPr>
            <p:nvPr/>
          </p:nvGrpSpPr>
          <p:grpSpPr bwMode="auto">
            <a:xfrm>
              <a:off x="2160" y="816"/>
              <a:ext cx="144" cy="96"/>
              <a:chOff x="2112" y="3792"/>
              <a:chExt cx="192" cy="96"/>
            </a:xfrm>
          </p:grpSpPr>
          <p:grpSp>
            <p:nvGrpSpPr>
              <p:cNvPr id="58637" name="Group 14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39" name="Line 14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40" name="Line 14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38" name="Line 14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4" name="Group 148"/>
            <p:cNvGrpSpPr>
              <a:grpSpLocks/>
            </p:cNvGrpSpPr>
            <p:nvPr/>
          </p:nvGrpSpPr>
          <p:grpSpPr bwMode="auto">
            <a:xfrm>
              <a:off x="2400" y="816"/>
              <a:ext cx="144" cy="96"/>
              <a:chOff x="2112" y="3792"/>
              <a:chExt cx="192" cy="96"/>
            </a:xfrm>
          </p:grpSpPr>
          <p:grpSp>
            <p:nvGrpSpPr>
              <p:cNvPr id="58633" name="Group 14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35" name="Line 15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36" name="Line 15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34" name="Line 15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5" name="Group 153"/>
            <p:cNvGrpSpPr>
              <a:grpSpLocks/>
            </p:cNvGrpSpPr>
            <p:nvPr/>
          </p:nvGrpSpPr>
          <p:grpSpPr bwMode="auto">
            <a:xfrm>
              <a:off x="5280" y="816"/>
              <a:ext cx="144" cy="96"/>
              <a:chOff x="2112" y="3792"/>
              <a:chExt cx="192" cy="96"/>
            </a:xfrm>
          </p:grpSpPr>
          <p:grpSp>
            <p:nvGrpSpPr>
              <p:cNvPr id="58629" name="Group 15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31" name="Line 15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32" name="Line 15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30" name="Line 15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6" name="Group 158"/>
            <p:cNvGrpSpPr>
              <a:grpSpLocks/>
            </p:cNvGrpSpPr>
            <p:nvPr/>
          </p:nvGrpSpPr>
          <p:grpSpPr bwMode="auto">
            <a:xfrm>
              <a:off x="5040" y="816"/>
              <a:ext cx="144" cy="96"/>
              <a:chOff x="2112" y="3792"/>
              <a:chExt cx="192" cy="96"/>
            </a:xfrm>
          </p:grpSpPr>
          <p:grpSp>
            <p:nvGrpSpPr>
              <p:cNvPr id="58625" name="Group 15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27" name="Line 16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28" name="Line 16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26" name="Line 16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7" name="Group 163"/>
            <p:cNvGrpSpPr>
              <a:grpSpLocks/>
            </p:cNvGrpSpPr>
            <p:nvPr/>
          </p:nvGrpSpPr>
          <p:grpSpPr bwMode="auto">
            <a:xfrm>
              <a:off x="3360" y="816"/>
              <a:ext cx="144" cy="96"/>
              <a:chOff x="2112" y="3792"/>
              <a:chExt cx="192" cy="96"/>
            </a:xfrm>
          </p:grpSpPr>
          <p:grpSp>
            <p:nvGrpSpPr>
              <p:cNvPr id="58621" name="Group 16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23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24" name="Line 16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22" name="Line 16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8" name="Group 168"/>
            <p:cNvGrpSpPr>
              <a:grpSpLocks/>
            </p:cNvGrpSpPr>
            <p:nvPr/>
          </p:nvGrpSpPr>
          <p:grpSpPr bwMode="auto">
            <a:xfrm>
              <a:off x="3600" y="816"/>
              <a:ext cx="144" cy="96"/>
              <a:chOff x="2112" y="3792"/>
              <a:chExt cx="192" cy="96"/>
            </a:xfrm>
          </p:grpSpPr>
          <p:grpSp>
            <p:nvGrpSpPr>
              <p:cNvPr id="58617" name="Group 16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19" name="Line 17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20" name="Line 17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18" name="Line 17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19" name="Group 173"/>
            <p:cNvGrpSpPr>
              <a:grpSpLocks/>
            </p:cNvGrpSpPr>
            <p:nvPr/>
          </p:nvGrpSpPr>
          <p:grpSpPr bwMode="auto">
            <a:xfrm>
              <a:off x="3888" y="816"/>
              <a:ext cx="144" cy="96"/>
              <a:chOff x="2112" y="3792"/>
              <a:chExt cx="192" cy="96"/>
            </a:xfrm>
          </p:grpSpPr>
          <p:grpSp>
            <p:nvGrpSpPr>
              <p:cNvPr id="58613" name="Group 174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15" name="Line 175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16" name="Line 176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14" name="Line 177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20" name="Group 178"/>
            <p:cNvGrpSpPr>
              <a:grpSpLocks/>
            </p:cNvGrpSpPr>
            <p:nvPr/>
          </p:nvGrpSpPr>
          <p:grpSpPr bwMode="auto">
            <a:xfrm>
              <a:off x="4128" y="816"/>
              <a:ext cx="144" cy="96"/>
              <a:chOff x="2112" y="3792"/>
              <a:chExt cx="192" cy="96"/>
            </a:xfrm>
          </p:grpSpPr>
          <p:grpSp>
            <p:nvGrpSpPr>
              <p:cNvPr id="58609" name="Group 179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611" name="Line 180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12" name="Line 181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610" name="Line 182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21" name="Group 183"/>
            <p:cNvGrpSpPr>
              <a:grpSpLocks/>
            </p:cNvGrpSpPr>
            <p:nvPr/>
          </p:nvGrpSpPr>
          <p:grpSpPr bwMode="auto">
            <a:xfrm>
              <a:off x="288" y="1944"/>
              <a:ext cx="96" cy="360"/>
              <a:chOff x="288" y="1896"/>
              <a:chExt cx="144" cy="408"/>
            </a:xfrm>
          </p:grpSpPr>
          <p:grpSp>
            <p:nvGrpSpPr>
              <p:cNvPr id="58603" name="Group 184"/>
              <p:cNvGrpSpPr>
                <a:grpSpLocks/>
              </p:cNvGrpSpPr>
              <p:nvPr/>
            </p:nvGrpSpPr>
            <p:grpSpPr bwMode="auto">
              <a:xfrm rot="10800000">
                <a:off x="288" y="1896"/>
                <a:ext cx="144" cy="192"/>
                <a:chOff x="1827" y="2496"/>
                <a:chExt cx="93" cy="96"/>
              </a:xfrm>
            </p:grpSpPr>
            <p:sp>
              <p:nvSpPr>
                <p:cNvPr id="58607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08" name="Line 186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8604" name="Group 187"/>
              <p:cNvGrpSpPr>
                <a:grpSpLocks/>
              </p:cNvGrpSpPr>
              <p:nvPr/>
            </p:nvGrpSpPr>
            <p:grpSpPr bwMode="auto">
              <a:xfrm flipH="1">
                <a:off x="288" y="2112"/>
                <a:ext cx="144" cy="192"/>
                <a:chOff x="1827" y="2496"/>
                <a:chExt cx="93" cy="96"/>
              </a:xfrm>
            </p:grpSpPr>
            <p:sp>
              <p:nvSpPr>
                <p:cNvPr id="58605" name="door"/>
                <p:cNvSpPr>
                  <a:spLocks noEditPoints="1" noChangeArrowheads="1"/>
                </p:cNvSpPr>
                <p:nvPr/>
              </p:nvSpPr>
              <p:spPr bwMode="auto">
                <a:xfrm rot="5400000" flipV="1">
                  <a:off x="1827" y="2496"/>
                  <a:ext cx="93" cy="9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555 w 21600"/>
                    <a:gd name="T10" fmla="*/ 11148 h 21600"/>
                    <a:gd name="T11" fmla="*/ 13471 w 21600"/>
                    <a:gd name="T12" fmla="*/ 20206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06" name="Line 189"/>
                <p:cNvSpPr>
                  <a:spLocks noChangeShapeType="1"/>
                </p:cNvSpPr>
                <p:nvPr/>
              </p:nvSpPr>
              <p:spPr bwMode="auto">
                <a:xfrm>
                  <a:off x="1920" y="2496"/>
                  <a:ext cx="0" cy="9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58422" name="Line 190"/>
            <p:cNvSpPr>
              <a:spLocks noChangeShapeType="1"/>
            </p:cNvSpPr>
            <p:nvPr/>
          </p:nvSpPr>
          <p:spPr bwMode="auto">
            <a:xfrm>
              <a:off x="288" y="1824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23" name="Line 191"/>
            <p:cNvSpPr>
              <a:spLocks noChangeShapeType="1"/>
            </p:cNvSpPr>
            <p:nvPr/>
          </p:nvSpPr>
          <p:spPr bwMode="auto">
            <a:xfrm>
              <a:off x="288" y="240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24" name="Line 192"/>
            <p:cNvSpPr>
              <a:spLocks noChangeShapeType="1"/>
            </p:cNvSpPr>
            <p:nvPr/>
          </p:nvSpPr>
          <p:spPr bwMode="auto">
            <a:xfrm rot="5400000">
              <a:off x="528" y="211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25" name="Rectangle 193"/>
            <p:cNvSpPr>
              <a:spLocks noChangeArrowheads="1"/>
            </p:cNvSpPr>
            <p:nvPr/>
          </p:nvSpPr>
          <p:spPr bwMode="auto">
            <a:xfrm rot="5400000" flipH="1" flipV="1">
              <a:off x="1017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26" name="Rectangle 194"/>
            <p:cNvSpPr>
              <a:spLocks noChangeArrowheads="1"/>
            </p:cNvSpPr>
            <p:nvPr/>
          </p:nvSpPr>
          <p:spPr bwMode="auto">
            <a:xfrm rot="5400000" flipH="1" flipV="1">
              <a:off x="801" y="2120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27" name="door"/>
            <p:cNvSpPr>
              <a:spLocks noEditPoints="1" noChangeArrowheads="1"/>
            </p:cNvSpPr>
            <p:nvPr/>
          </p:nvSpPr>
          <p:spPr bwMode="auto">
            <a:xfrm>
              <a:off x="1155" y="2269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28" name="Line 196"/>
            <p:cNvSpPr>
              <a:spLocks noChangeShapeType="1"/>
            </p:cNvSpPr>
            <p:nvPr/>
          </p:nvSpPr>
          <p:spPr bwMode="auto">
            <a:xfrm rot="5400000" flipV="1">
              <a:off x="1198" y="2300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29" name="Group 197"/>
            <p:cNvGrpSpPr>
              <a:grpSpLocks/>
            </p:cNvGrpSpPr>
            <p:nvPr/>
          </p:nvGrpSpPr>
          <p:grpSpPr bwMode="auto">
            <a:xfrm flipV="1">
              <a:off x="809" y="2268"/>
              <a:ext cx="86" cy="74"/>
              <a:chOff x="720" y="1874"/>
              <a:chExt cx="86" cy="74"/>
            </a:xfrm>
          </p:grpSpPr>
          <p:sp>
            <p:nvSpPr>
              <p:cNvPr id="58601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02" name="Line 199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30" name="Text Box 200"/>
            <p:cNvSpPr txBox="1">
              <a:spLocks noChangeArrowheads="1"/>
            </p:cNvSpPr>
            <p:nvPr/>
          </p:nvSpPr>
          <p:spPr bwMode="auto">
            <a:xfrm flipH="1">
              <a:off x="812" y="2157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31" name="Text Box 201"/>
            <p:cNvSpPr txBox="1">
              <a:spLocks noChangeArrowheads="1"/>
            </p:cNvSpPr>
            <p:nvPr/>
          </p:nvSpPr>
          <p:spPr bwMode="auto">
            <a:xfrm flipH="1">
              <a:off x="1009" y="2157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32" name="Group 202"/>
            <p:cNvGrpSpPr>
              <a:grpSpLocks/>
            </p:cNvGrpSpPr>
            <p:nvPr/>
          </p:nvGrpSpPr>
          <p:grpSpPr bwMode="auto">
            <a:xfrm>
              <a:off x="1248" y="1872"/>
              <a:ext cx="439" cy="285"/>
              <a:chOff x="720" y="1872"/>
              <a:chExt cx="439" cy="285"/>
            </a:xfrm>
          </p:grpSpPr>
          <p:sp>
            <p:nvSpPr>
              <p:cNvPr id="58592" name="Rectangle 203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93" name="Rectangle 204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94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95" name="Line 206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596" name="Group 207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599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600" name="Line 20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97" name="Text Box 210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598" name="Text Box 211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33" name="Rectangle 212"/>
            <p:cNvSpPr>
              <a:spLocks noChangeArrowheads="1"/>
            </p:cNvSpPr>
            <p:nvPr/>
          </p:nvSpPr>
          <p:spPr bwMode="auto">
            <a:xfrm rot="5400000" flipH="1" flipV="1">
              <a:off x="145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34" name="Rectangle 213"/>
            <p:cNvSpPr>
              <a:spLocks noChangeArrowheads="1"/>
            </p:cNvSpPr>
            <p:nvPr/>
          </p:nvSpPr>
          <p:spPr bwMode="auto">
            <a:xfrm rot="5400000" flipH="1" flipV="1">
              <a:off x="124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35" name="door"/>
            <p:cNvSpPr>
              <a:spLocks noEditPoints="1" noChangeArrowheads="1"/>
            </p:cNvSpPr>
            <p:nvPr/>
          </p:nvSpPr>
          <p:spPr bwMode="auto">
            <a:xfrm>
              <a:off x="159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36" name="Line 215"/>
            <p:cNvSpPr>
              <a:spLocks noChangeShapeType="1"/>
            </p:cNvSpPr>
            <p:nvPr/>
          </p:nvSpPr>
          <p:spPr bwMode="auto">
            <a:xfrm rot="5400000" flipV="1">
              <a:off x="163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37" name="Group 216"/>
            <p:cNvGrpSpPr>
              <a:grpSpLocks/>
            </p:cNvGrpSpPr>
            <p:nvPr/>
          </p:nvGrpSpPr>
          <p:grpSpPr bwMode="auto">
            <a:xfrm flipV="1">
              <a:off x="1248" y="2271"/>
              <a:ext cx="86" cy="74"/>
              <a:chOff x="720" y="1874"/>
              <a:chExt cx="86" cy="74"/>
            </a:xfrm>
          </p:grpSpPr>
          <p:sp>
            <p:nvSpPr>
              <p:cNvPr id="58590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91" name="Line 218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38" name="Text Box 219"/>
            <p:cNvSpPr txBox="1">
              <a:spLocks noChangeArrowheads="1"/>
            </p:cNvSpPr>
            <p:nvPr/>
          </p:nvSpPr>
          <p:spPr bwMode="auto">
            <a:xfrm flipH="1">
              <a:off x="1250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39" name="Text Box 220"/>
            <p:cNvSpPr txBox="1">
              <a:spLocks noChangeArrowheads="1"/>
            </p:cNvSpPr>
            <p:nvPr/>
          </p:nvSpPr>
          <p:spPr bwMode="auto">
            <a:xfrm flipH="1">
              <a:off x="1447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40" name="Group 221"/>
            <p:cNvGrpSpPr>
              <a:grpSpLocks/>
            </p:cNvGrpSpPr>
            <p:nvPr/>
          </p:nvGrpSpPr>
          <p:grpSpPr bwMode="auto">
            <a:xfrm>
              <a:off x="2489" y="1872"/>
              <a:ext cx="440" cy="285"/>
              <a:chOff x="720" y="1872"/>
              <a:chExt cx="440" cy="285"/>
            </a:xfrm>
          </p:grpSpPr>
          <p:sp>
            <p:nvSpPr>
              <p:cNvPr id="58581" name="Rectangle 222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82" name="Rectangle 223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83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84" name="Line 225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585" name="Group 226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588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89" name="Line 22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86" name="Text Box 229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587" name="Text Box 230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41" name="Rectangle 231"/>
            <p:cNvSpPr>
              <a:spLocks noChangeArrowheads="1"/>
            </p:cNvSpPr>
            <p:nvPr/>
          </p:nvSpPr>
          <p:spPr bwMode="auto">
            <a:xfrm rot="5400000" flipH="1" flipV="1">
              <a:off x="2697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42" name="Rectangle 232"/>
            <p:cNvSpPr>
              <a:spLocks noChangeArrowheads="1"/>
            </p:cNvSpPr>
            <p:nvPr/>
          </p:nvSpPr>
          <p:spPr bwMode="auto">
            <a:xfrm rot="5400000" flipH="1" flipV="1">
              <a:off x="2481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43" name="door"/>
            <p:cNvSpPr>
              <a:spLocks noEditPoints="1" noChangeArrowheads="1"/>
            </p:cNvSpPr>
            <p:nvPr/>
          </p:nvSpPr>
          <p:spPr bwMode="auto">
            <a:xfrm>
              <a:off x="2835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44" name="Line 234"/>
            <p:cNvSpPr>
              <a:spLocks noChangeShapeType="1"/>
            </p:cNvSpPr>
            <p:nvPr/>
          </p:nvSpPr>
          <p:spPr bwMode="auto">
            <a:xfrm rot="5400000" flipV="1">
              <a:off x="2878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45" name="Group 235"/>
            <p:cNvGrpSpPr>
              <a:grpSpLocks/>
            </p:cNvGrpSpPr>
            <p:nvPr/>
          </p:nvGrpSpPr>
          <p:grpSpPr bwMode="auto">
            <a:xfrm flipV="1">
              <a:off x="2489" y="2271"/>
              <a:ext cx="86" cy="74"/>
              <a:chOff x="720" y="1874"/>
              <a:chExt cx="86" cy="74"/>
            </a:xfrm>
          </p:grpSpPr>
          <p:sp>
            <p:nvSpPr>
              <p:cNvPr id="58579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80" name="Line 237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46" name="Text Box 238"/>
            <p:cNvSpPr txBox="1">
              <a:spLocks noChangeArrowheads="1"/>
            </p:cNvSpPr>
            <p:nvPr/>
          </p:nvSpPr>
          <p:spPr bwMode="auto">
            <a:xfrm flipH="1">
              <a:off x="2492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47" name="Text Box 239"/>
            <p:cNvSpPr txBox="1">
              <a:spLocks noChangeArrowheads="1"/>
            </p:cNvSpPr>
            <p:nvPr/>
          </p:nvSpPr>
          <p:spPr bwMode="auto">
            <a:xfrm flipH="1">
              <a:off x="2689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48" name="Group 240"/>
            <p:cNvGrpSpPr>
              <a:grpSpLocks/>
            </p:cNvGrpSpPr>
            <p:nvPr/>
          </p:nvGrpSpPr>
          <p:grpSpPr bwMode="auto">
            <a:xfrm>
              <a:off x="2928" y="1872"/>
              <a:ext cx="439" cy="285"/>
              <a:chOff x="720" y="1872"/>
              <a:chExt cx="439" cy="285"/>
            </a:xfrm>
          </p:grpSpPr>
          <p:sp>
            <p:nvSpPr>
              <p:cNvPr id="58570" name="Rectangle 241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71" name="Rectangle 242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72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73" name="Line 244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574" name="Group 245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577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78" name="Line 24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75" name="Text Box 248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576" name="Text Box 249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49" name="Rectangle 250"/>
            <p:cNvSpPr>
              <a:spLocks noChangeArrowheads="1"/>
            </p:cNvSpPr>
            <p:nvPr/>
          </p:nvSpPr>
          <p:spPr bwMode="auto">
            <a:xfrm rot="5400000" flipH="1" flipV="1">
              <a:off x="3136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50" name="Rectangle 251"/>
            <p:cNvSpPr>
              <a:spLocks noChangeArrowheads="1"/>
            </p:cNvSpPr>
            <p:nvPr/>
          </p:nvSpPr>
          <p:spPr bwMode="auto">
            <a:xfrm rot="5400000" flipH="1" flipV="1">
              <a:off x="2920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51" name="door"/>
            <p:cNvSpPr>
              <a:spLocks noEditPoints="1" noChangeArrowheads="1"/>
            </p:cNvSpPr>
            <p:nvPr/>
          </p:nvSpPr>
          <p:spPr bwMode="auto">
            <a:xfrm>
              <a:off x="3274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52" name="Line 253"/>
            <p:cNvSpPr>
              <a:spLocks noChangeShapeType="1"/>
            </p:cNvSpPr>
            <p:nvPr/>
          </p:nvSpPr>
          <p:spPr bwMode="auto">
            <a:xfrm rot="5400000" flipV="1">
              <a:off x="3317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53" name="Group 254"/>
            <p:cNvGrpSpPr>
              <a:grpSpLocks/>
            </p:cNvGrpSpPr>
            <p:nvPr/>
          </p:nvGrpSpPr>
          <p:grpSpPr bwMode="auto">
            <a:xfrm flipV="1">
              <a:off x="2928" y="2271"/>
              <a:ext cx="86" cy="74"/>
              <a:chOff x="720" y="1874"/>
              <a:chExt cx="86" cy="74"/>
            </a:xfrm>
          </p:grpSpPr>
          <p:sp>
            <p:nvSpPr>
              <p:cNvPr id="58568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69" name="Line 256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54" name="Text Box 257"/>
            <p:cNvSpPr txBox="1">
              <a:spLocks noChangeArrowheads="1"/>
            </p:cNvSpPr>
            <p:nvPr/>
          </p:nvSpPr>
          <p:spPr bwMode="auto">
            <a:xfrm flipH="1">
              <a:off x="2930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55" name="Text Box 258"/>
            <p:cNvSpPr txBox="1">
              <a:spLocks noChangeArrowheads="1"/>
            </p:cNvSpPr>
            <p:nvPr/>
          </p:nvSpPr>
          <p:spPr bwMode="auto">
            <a:xfrm flipH="1">
              <a:off x="3127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56" name="Group 259"/>
            <p:cNvGrpSpPr>
              <a:grpSpLocks/>
            </p:cNvGrpSpPr>
            <p:nvPr/>
          </p:nvGrpSpPr>
          <p:grpSpPr bwMode="auto">
            <a:xfrm>
              <a:off x="4217" y="1872"/>
              <a:ext cx="439" cy="285"/>
              <a:chOff x="720" y="1872"/>
              <a:chExt cx="439" cy="285"/>
            </a:xfrm>
          </p:grpSpPr>
          <p:sp>
            <p:nvSpPr>
              <p:cNvPr id="58559" name="Rectangle 260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60" name="Rectangle 261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61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62" name="Line 263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563" name="Group 264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566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67" name="Line 26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64" name="Text Box 267"/>
              <p:cNvSpPr txBox="1">
                <a:spLocks noChangeArrowheads="1"/>
              </p:cNvSpPr>
              <p:nvPr/>
            </p:nvSpPr>
            <p:spPr bwMode="auto">
              <a:xfrm flipH="1">
                <a:off x="722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565" name="Text Box 268"/>
              <p:cNvSpPr txBox="1">
                <a:spLocks noChangeArrowheads="1"/>
              </p:cNvSpPr>
              <p:nvPr/>
            </p:nvSpPr>
            <p:spPr bwMode="auto">
              <a:xfrm flipH="1">
                <a:off x="919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57" name="Rectangle 269"/>
            <p:cNvSpPr>
              <a:spLocks noChangeArrowheads="1"/>
            </p:cNvSpPr>
            <p:nvPr/>
          </p:nvSpPr>
          <p:spPr bwMode="auto">
            <a:xfrm rot="5400000" flipH="1" flipV="1">
              <a:off x="4425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58" name="Rectangle 270"/>
            <p:cNvSpPr>
              <a:spLocks noChangeArrowheads="1"/>
            </p:cNvSpPr>
            <p:nvPr/>
          </p:nvSpPr>
          <p:spPr bwMode="auto">
            <a:xfrm rot="5400000" flipH="1" flipV="1">
              <a:off x="4209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59" name="door"/>
            <p:cNvSpPr>
              <a:spLocks noEditPoints="1" noChangeArrowheads="1"/>
            </p:cNvSpPr>
            <p:nvPr/>
          </p:nvSpPr>
          <p:spPr bwMode="auto">
            <a:xfrm>
              <a:off x="4563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60" name="Line 272"/>
            <p:cNvSpPr>
              <a:spLocks noChangeShapeType="1"/>
            </p:cNvSpPr>
            <p:nvPr/>
          </p:nvSpPr>
          <p:spPr bwMode="auto">
            <a:xfrm rot="5400000" flipV="1">
              <a:off x="4606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61" name="Group 273"/>
            <p:cNvGrpSpPr>
              <a:grpSpLocks/>
            </p:cNvGrpSpPr>
            <p:nvPr/>
          </p:nvGrpSpPr>
          <p:grpSpPr bwMode="auto">
            <a:xfrm flipV="1">
              <a:off x="4217" y="2271"/>
              <a:ext cx="86" cy="74"/>
              <a:chOff x="720" y="1874"/>
              <a:chExt cx="86" cy="74"/>
            </a:xfrm>
          </p:grpSpPr>
          <p:sp>
            <p:nvSpPr>
              <p:cNvPr id="58557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58" name="Line 275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62" name="Text Box 276"/>
            <p:cNvSpPr txBox="1">
              <a:spLocks noChangeArrowheads="1"/>
            </p:cNvSpPr>
            <p:nvPr/>
          </p:nvSpPr>
          <p:spPr bwMode="auto">
            <a:xfrm flipH="1">
              <a:off x="4219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63" name="Text Box 277"/>
            <p:cNvSpPr txBox="1">
              <a:spLocks noChangeArrowheads="1"/>
            </p:cNvSpPr>
            <p:nvPr/>
          </p:nvSpPr>
          <p:spPr bwMode="auto">
            <a:xfrm flipH="1">
              <a:off x="4416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64" name="Group 278"/>
            <p:cNvGrpSpPr>
              <a:grpSpLocks/>
            </p:cNvGrpSpPr>
            <p:nvPr/>
          </p:nvGrpSpPr>
          <p:grpSpPr bwMode="auto">
            <a:xfrm>
              <a:off x="4656" y="1872"/>
              <a:ext cx="440" cy="285"/>
              <a:chOff x="720" y="1872"/>
              <a:chExt cx="440" cy="285"/>
            </a:xfrm>
          </p:grpSpPr>
          <p:sp>
            <p:nvSpPr>
              <p:cNvPr id="58548" name="Rectangle 279"/>
              <p:cNvSpPr>
                <a:spLocks noChangeArrowheads="1"/>
              </p:cNvSpPr>
              <p:nvPr/>
            </p:nvSpPr>
            <p:spPr bwMode="auto">
              <a:xfrm rot="16200000" flipH="1">
                <a:off x="928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49" name="Rectangle 280"/>
              <p:cNvSpPr>
                <a:spLocks noChangeArrowheads="1"/>
              </p:cNvSpPr>
              <p:nvPr/>
            </p:nvSpPr>
            <p:spPr bwMode="auto">
              <a:xfrm rot="16200000" flipH="1">
                <a:off x="712" y="1880"/>
                <a:ext cx="232" cy="2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8550" name="door"/>
              <p:cNvSpPr>
                <a:spLocks noEditPoints="1" noChangeArrowheads="1"/>
              </p:cNvSpPr>
              <p:nvPr/>
            </p:nvSpPr>
            <p:spPr bwMode="auto">
              <a:xfrm flipV="1">
                <a:off x="1066" y="1873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51" name="Line 282"/>
              <p:cNvSpPr>
                <a:spLocks noChangeShapeType="1"/>
              </p:cNvSpPr>
              <p:nvPr/>
            </p:nvSpPr>
            <p:spPr bwMode="auto">
              <a:xfrm rot="-5400000">
                <a:off x="1109" y="1830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8552" name="Group 283"/>
              <p:cNvGrpSpPr>
                <a:grpSpLocks/>
              </p:cNvGrpSpPr>
              <p:nvPr/>
            </p:nvGrpSpPr>
            <p:grpSpPr bwMode="auto">
              <a:xfrm>
                <a:off x="720" y="1874"/>
                <a:ext cx="86" cy="74"/>
                <a:chOff x="720" y="1874"/>
                <a:chExt cx="86" cy="74"/>
              </a:xfrm>
            </p:grpSpPr>
            <p:sp>
              <p:nvSpPr>
                <p:cNvPr id="58555" name="door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723" y="1874"/>
                  <a:ext cx="83" cy="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2602 w 21600"/>
                    <a:gd name="T10" fmla="*/ 11092 h 21600"/>
                    <a:gd name="T11" fmla="*/ 13533 w 21600"/>
                    <a:gd name="T12" fmla="*/ 2014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21600" y="21600"/>
                      </a:moveTo>
                      <a:lnTo>
                        <a:pt x="6007" y="127"/>
                      </a:lnTo>
                      <a:lnTo>
                        <a:pt x="4665" y="2541"/>
                      </a:lnTo>
                      <a:lnTo>
                        <a:pt x="3579" y="5209"/>
                      </a:lnTo>
                      <a:lnTo>
                        <a:pt x="2492" y="8259"/>
                      </a:lnTo>
                      <a:lnTo>
                        <a:pt x="1598" y="11308"/>
                      </a:lnTo>
                      <a:lnTo>
                        <a:pt x="959" y="14739"/>
                      </a:lnTo>
                      <a:lnTo>
                        <a:pt x="383" y="18169"/>
                      </a:lnTo>
                      <a:lnTo>
                        <a:pt x="0" y="2160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56" name="Line 28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763" y="1831"/>
                  <a:ext cx="0" cy="86"/>
                </a:xfrm>
                <a:prstGeom prst="line">
                  <a:avLst/>
                </a:prstGeom>
                <a:noFill/>
                <a:ln w="158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53" name="Text Box 286"/>
              <p:cNvSpPr txBox="1">
                <a:spLocks noChangeArrowheads="1"/>
              </p:cNvSpPr>
              <p:nvPr/>
            </p:nvSpPr>
            <p:spPr bwMode="auto">
              <a:xfrm flipH="1">
                <a:off x="723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  <p:sp>
            <p:nvSpPr>
              <p:cNvPr id="58554" name="Text Box 287"/>
              <p:cNvSpPr txBox="1">
                <a:spLocks noChangeArrowheads="1"/>
              </p:cNvSpPr>
              <p:nvPr/>
            </p:nvSpPr>
            <p:spPr bwMode="auto">
              <a:xfrm flipH="1">
                <a:off x="920" y="1924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800" dirty="0">
                    <a:latin typeface="Arial" charset="0"/>
                  </a:rPr>
                  <a:t>LAV</a:t>
                </a:r>
              </a:p>
            </p:txBody>
          </p:sp>
        </p:grpSp>
        <p:sp>
          <p:nvSpPr>
            <p:cNvPr id="58465" name="Rectangle 288"/>
            <p:cNvSpPr>
              <a:spLocks noChangeArrowheads="1"/>
            </p:cNvSpPr>
            <p:nvPr/>
          </p:nvSpPr>
          <p:spPr bwMode="auto">
            <a:xfrm rot="5400000" flipH="1" flipV="1">
              <a:off x="4864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66" name="Rectangle 289"/>
            <p:cNvSpPr>
              <a:spLocks noChangeArrowheads="1"/>
            </p:cNvSpPr>
            <p:nvPr/>
          </p:nvSpPr>
          <p:spPr bwMode="auto">
            <a:xfrm rot="5400000" flipH="1" flipV="1">
              <a:off x="4648" y="2123"/>
              <a:ext cx="232" cy="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467" name="door"/>
            <p:cNvSpPr>
              <a:spLocks noEditPoints="1" noChangeArrowheads="1"/>
            </p:cNvSpPr>
            <p:nvPr/>
          </p:nvSpPr>
          <p:spPr bwMode="auto">
            <a:xfrm>
              <a:off x="5002" y="2272"/>
              <a:ext cx="83" cy="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2602 w 21600"/>
                <a:gd name="T10" fmla="*/ 11092 h 21600"/>
                <a:gd name="T11" fmla="*/ 13533 w 21600"/>
                <a:gd name="T12" fmla="*/ 20141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21600"/>
                  </a:moveTo>
                  <a:lnTo>
                    <a:pt x="6007" y="127"/>
                  </a:lnTo>
                  <a:lnTo>
                    <a:pt x="4665" y="2541"/>
                  </a:lnTo>
                  <a:lnTo>
                    <a:pt x="3579" y="5209"/>
                  </a:lnTo>
                  <a:lnTo>
                    <a:pt x="2492" y="8259"/>
                  </a:lnTo>
                  <a:lnTo>
                    <a:pt x="1598" y="11308"/>
                  </a:lnTo>
                  <a:lnTo>
                    <a:pt x="959" y="14739"/>
                  </a:lnTo>
                  <a:lnTo>
                    <a:pt x="383" y="18169"/>
                  </a:lnTo>
                  <a:lnTo>
                    <a:pt x="0" y="2160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68" name="Line 291"/>
            <p:cNvSpPr>
              <a:spLocks noChangeShapeType="1"/>
            </p:cNvSpPr>
            <p:nvPr/>
          </p:nvSpPr>
          <p:spPr bwMode="auto">
            <a:xfrm rot="5400000" flipV="1">
              <a:off x="5045" y="2303"/>
              <a:ext cx="0" cy="8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58469" name="Group 292"/>
            <p:cNvGrpSpPr>
              <a:grpSpLocks/>
            </p:cNvGrpSpPr>
            <p:nvPr/>
          </p:nvGrpSpPr>
          <p:grpSpPr bwMode="auto">
            <a:xfrm flipV="1">
              <a:off x="4656" y="2271"/>
              <a:ext cx="86" cy="74"/>
              <a:chOff x="720" y="1874"/>
              <a:chExt cx="86" cy="74"/>
            </a:xfrm>
          </p:grpSpPr>
          <p:sp>
            <p:nvSpPr>
              <p:cNvPr id="58546" name="door"/>
              <p:cNvSpPr>
                <a:spLocks noEditPoints="1" noChangeArrowheads="1"/>
              </p:cNvSpPr>
              <p:nvPr/>
            </p:nvSpPr>
            <p:spPr bwMode="auto">
              <a:xfrm rot="10800000">
                <a:off x="723" y="1874"/>
                <a:ext cx="83" cy="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2602 w 21600"/>
                  <a:gd name="T10" fmla="*/ 11092 h 21600"/>
                  <a:gd name="T11" fmla="*/ 13533 w 21600"/>
                  <a:gd name="T12" fmla="*/ 20141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>
                    <a:moveTo>
                      <a:pt x="21600" y="21600"/>
                    </a:moveTo>
                    <a:lnTo>
                      <a:pt x="6007" y="127"/>
                    </a:lnTo>
                    <a:lnTo>
                      <a:pt x="4665" y="2541"/>
                    </a:lnTo>
                    <a:lnTo>
                      <a:pt x="3579" y="5209"/>
                    </a:lnTo>
                    <a:lnTo>
                      <a:pt x="2492" y="8259"/>
                    </a:lnTo>
                    <a:lnTo>
                      <a:pt x="1598" y="11308"/>
                    </a:lnTo>
                    <a:lnTo>
                      <a:pt x="959" y="14739"/>
                    </a:lnTo>
                    <a:lnTo>
                      <a:pt x="383" y="18169"/>
                    </a:lnTo>
                    <a:lnTo>
                      <a:pt x="0" y="2160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47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763" y="1831"/>
                <a:ext cx="0" cy="86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70" name="Text Box 295"/>
            <p:cNvSpPr txBox="1">
              <a:spLocks noChangeArrowheads="1"/>
            </p:cNvSpPr>
            <p:nvPr/>
          </p:nvSpPr>
          <p:spPr bwMode="auto">
            <a:xfrm flipH="1">
              <a:off x="4659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sp>
          <p:nvSpPr>
            <p:cNvPr id="58471" name="Text Box 296"/>
            <p:cNvSpPr txBox="1">
              <a:spLocks noChangeArrowheads="1"/>
            </p:cNvSpPr>
            <p:nvPr/>
          </p:nvSpPr>
          <p:spPr bwMode="auto">
            <a:xfrm flipH="1">
              <a:off x="4856" y="2160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dirty="0">
                  <a:latin typeface="Arial" charset="0"/>
                </a:rPr>
                <a:t>LAV</a:t>
              </a:r>
            </a:p>
          </p:txBody>
        </p:sp>
        <p:grpSp>
          <p:nvGrpSpPr>
            <p:cNvPr id="58472" name="Group 297"/>
            <p:cNvGrpSpPr>
              <a:grpSpLocks/>
            </p:cNvGrpSpPr>
            <p:nvPr/>
          </p:nvGrpSpPr>
          <p:grpSpPr bwMode="auto">
            <a:xfrm rot="-5400000">
              <a:off x="192" y="2832"/>
              <a:ext cx="192" cy="96"/>
              <a:chOff x="2112" y="3792"/>
              <a:chExt cx="192" cy="96"/>
            </a:xfrm>
          </p:grpSpPr>
          <p:grpSp>
            <p:nvGrpSpPr>
              <p:cNvPr id="58542" name="Group 29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544" name="Line 29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45" name="Line 30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43" name="Line 30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73" name="Group 302"/>
            <p:cNvGrpSpPr>
              <a:grpSpLocks/>
            </p:cNvGrpSpPr>
            <p:nvPr/>
          </p:nvGrpSpPr>
          <p:grpSpPr bwMode="auto">
            <a:xfrm rot="-5400000">
              <a:off x="5424" y="1728"/>
              <a:ext cx="192" cy="96"/>
              <a:chOff x="2112" y="3792"/>
              <a:chExt cx="192" cy="96"/>
            </a:xfrm>
          </p:grpSpPr>
          <p:grpSp>
            <p:nvGrpSpPr>
              <p:cNvPr id="58538" name="Group 303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540" name="Line 304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41" name="Line 305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39" name="Line 306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8474" name="Group 307"/>
            <p:cNvGrpSpPr>
              <a:grpSpLocks/>
            </p:cNvGrpSpPr>
            <p:nvPr/>
          </p:nvGrpSpPr>
          <p:grpSpPr bwMode="auto">
            <a:xfrm rot="-5400000">
              <a:off x="5424" y="2400"/>
              <a:ext cx="192" cy="96"/>
              <a:chOff x="2112" y="3792"/>
              <a:chExt cx="192" cy="96"/>
            </a:xfrm>
          </p:grpSpPr>
          <p:grpSp>
            <p:nvGrpSpPr>
              <p:cNvPr id="58534" name="Group 308"/>
              <p:cNvGrpSpPr>
                <a:grpSpLocks/>
              </p:cNvGrpSpPr>
              <p:nvPr/>
            </p:nvGrpSpPr>
            <p:grpSpPr bwMode="auto">
              <a:xfrm rot="10800000">
                <a:off x="2112" y="3792"/>
                <a:ext cx="192" cy="96"/>
                <a:chOff x="3216" y="2736"/>
                <a:chExt cx="336" cy="96"/>
              </a:xfrm>
            </p:grpSpPr>
            <p:sp>
              <p:nvSpPr>
                <p:cNvPr id="58536" name="Line 309"/>
                <p:cNvSpPr>
                  <a:spLocks noChangeShapeType="1"/>
                </p:cNvSpPr>
                <p:nvPr/>
              </p:nvSpPr>
              <p:spPr bwMode="auto">
                <a:xfrm>
                  <a:off x="3216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8537" name="Line 310"/>
                <p:cNvSpPr>
                  <a:spLocks noChangeShapeType="1"/>
                </p:cNvSpPr>
                <p:nvPr/>
              </p:nvSpPr>
              <p:spPr bwMode="auto">
                <a:xfrm>
                  <a:off x="3552" y="273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8535" name="Line 311"/>
              <p:cNvSpPr>
                <a:spLocks noChangeShapeType="1"/>
              </p:cNvSpPr>
              <p:nvPr/>
            </p:nvSpPr>
            <p:spPr bwMode="auto">
              <a:xfrm>
                <a:off x="2112" y="3840"/>
                <a:ext cx="192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8475" name="Text Box 312"/>
            <p:cNvSpPr txBox="1">
              <a:spLocks noChangeArrowheads="1"/>
            </p:cNvSpPr>
            <p:nvPr/>
          </p:nvSpPr>
          <p:spPr bwMode="auto">
            <a:xfrm>
              <a:off x="336" y="1978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Mechanical Room</a:t>
              </a:r>
            </a:p>
          </p:txBody>
        </p:sp>
        <p:sp>
          <p:nvSpPr>
            <p:cNvPr id="58476" name="Line 313"/>
            <p:cNvSpPr>
              <a:spLocks noChangeShapeType="1"/>
            </p:cNvSpPr>
            <p:nvPr/>
          </p:nvSpPr>
          <p:spPr bwMode="auto">
            <a:xfrm>
              <a:off x="91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77" name="Line 314"/>
            <p:cNvSpPr>
              <a:spLocks noChangeShapeType="1"/>
            </p:cNvSpPr>
            <p:nvPr/>
          </p:nvSpPr>
          <p:spPr bwMode="auto">
            <a:xfrm>
              <a:off x="158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78" name="Line 315"/>
            <p:cNvSpPr>
              <a:spLocks noChangeShapeType="1"/>
            </p:cNvSpPr>
            <p:nvPr/>
          </p:nvSpPr>
          <p:spPr bwMode="auto">
            <a:xfrm>
              <a:off x="91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79" name="Line 316"/>
            <p:cNvSpPr>
              <a:spLocks noChangeShapeType="1"/>
            </p:cNvSpPr>
            <p:nvPr/>
          </p:nvSpPr>
          <p:spPr bwMode="auto">
            <a:xfrm>
              <a:off x="25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0" name="Line 317"/>
            <p:cNvSpPr>
              <a:spLocks noChangeShapeType="1"/>
            </p:cNvSpPr>
            <p:nvPr/>
          </p:nvSpPr>
          <p:spPr bwMode="auto">
            <a:xfrm>
              <a:off x="3264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1" name="Line 318"/>
            <p:cNvSpPr>
              <a:spLocks noChangeShapeType="1"/>
            </p:cNvSpPr>
            <p:nvPr/>
          </p:nvSpPr>
          <p:spPr bwMode="auto">
            <a:xfrm>
              <a:off x="2592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2" name="Line 319"/>
            <p:cNvSpPr>
              <a:spLocks noChangeShapeType="1"/>
            </p:cNvSpPr>
            <p:nvPr/>
          </p:nvSpPr>
          <p:spPr bwMode="auto">
            <a:xfrm>
              <a:off x="4320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3" name="Line 320"/>
            <p:cNvSpPr>
              <a:spLocks noChangeShapeType="1"/>
            </p:cNvSpPr>
            <p:nvPr/>
          </p:nvSpPr>
          <p:spPr bwMode="auto">
            <a:xfrm>
              <a:off x="4992" y="33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4" name="Line 321"/>
            <p:cNvSpPr>
              <a:spLocks noChangeShapeType="1"/>
            </p:cNvSpPr>
            <p:nvPr/>
          </p:nvSpPr>
          <p:spPr bwMode="auto">
            <a:xfrm>
              <a:off x="4320" y="36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5" name="Line 322"/>
            <p:cNvSpPr>
              <a:spLocks noChangeShapeType="1"/>
            </p:cNvSpPr>
            <p:nvPr/>
          </p:nvSpPr>
          <p:spPr bwMode="auto">
            <a:xfrm>
              <a:off x="91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6" name="Line 323"/>
            <p:cNvSpPr>
              <a:spLocks noChangeShapeType="1"/>
            </p:cNvSpPr>
            <p:nvPr/>
          </p:nvSpPr>
          <p:spPr bwMode="auto">
            <a:xfrm>
              <a:off x="158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7" name="Line 324"/>
            <p:cNvSpPr>
              <a:spLocks noChangeShapeType="1"/>
            </p:cNvSpPr>
            <p:nvPr/>
          </p:nvSpPr>
          <p:spPr bwMode="auto">
            <a:xfrm>
              <a:off x="91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8" name="Line 325"/>
            <p:cNvSpPr>
              <a:spLocks noChangeShapeType="1"/>
            </p:cNvSpPr>
            <p:nvPr/>
          </p:nvSpPr>
          <p:spPr bwMode="auto">
            <a:xfrm>
              <a:off x="25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89" name="Line 326"/>
            <p:cNvSpPr>
              <a:spLocks noChangeShapeType="1"/>
            </p:cNvSpPr>
            <p:nvPr/>
          </p:nvSpPr>
          <p:spPr bwMode="auto">
            <a:xfrm>
              <a:off x="3264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90" name="Line 327"/>
            <p:cNvSpPr>
              <a:spLocks noChangeShapeType="1"/>
            </p:cNvSpPr>
            <p:nvPr/>
          </p:nvSpPr>
          <p:spPr bwMode="auto">
            <a:xfrm>
              <a:off x="2592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91" name="Line 328"/>
            <p:cNvSpPr>
              <a:spLocks noChangeShapeType="1"/>
            </p:cNvSpPr>
            <p:nvPr/>
          </p:nvSpPr>
          <p:spPr bwMode="auto">
            <a:xfrm>
              <a:off x="4320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92" name="Line 329"/>
            <p:cNvSpPr>
              <a:spLocks noChangeShapeType="1"/>
            </p:cNvSpPr>
            <p:nvPr/>
          </p:nvSpPr>
          <p:spPr bwMode="auto">
            <a:xfrm>
              <a:off x="4992" y="62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93" name="Line 330"/>
            <p:cNvSpPr>
              <a:spLocks noChangeShapeType="1"/>
            </p:cNvSpPr>
            <p:nvPr/>
          </p:nvSpPr>
          <p:spPr bwMode="auto">
            <a:xfrm>
              <a:off x="4320" y="62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494" name="Text Box 331"/>
            <p:cNvSpPr txBox="1">
              <a:spLocks noChangeArrowheads="1"/>
            </p:cNvSpPr>
            <p:nvPr/>
          </p:nvSpPr>
          <p:spPr bwMode="auto">
            <a:xfrm>
              <a:off x="960" y="3648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495" name="Text Box 332"/>
            <p:cNvSpPr txBox="1">
              <a:spLocks noChangeArrowheads="1"/>
            </p:cNvSpPr>
            <p:nvPr/>
          </p:nvSpPr>
          <p:spPr bwMode="auto">
            <a:xfrm>
              <a:off x="2688" y="3648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496" name="Text Box 333"/>
            <p:cNvSpPr txBox="1">
              <a:spLocks noChangeArrowheads="1"/>
            </p:cNvSpPr>
            <p:nvPr/>
          </p:nvSpPr>
          <p:spPr bwMode="auto">
            <a:xfrm>
              <a:off x="4416" y="3648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497" name="Text Box 334"/>
            <p:cNvSpPr txBox="1">
              <a:spLocks noChangeArrowheads="1"/>
            </p:cNvSpPr>
            <p:nvPr/>
          </p:nvSpPr>
          <p:spPr bwMode="auto">
            <a:xfrm>
              <a:off x="960" y="336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498" name="Text Box 335"/>
            <p:cNvSpPr txBox="1">
              <a:spLocks noChangeArrowheads="1"/>
            </p:cNvSpPr>
            <p:nvPr/>
          </p:nvSpPr>
          <p:spPr bwMode="auto">
            <a:xfrm>
              <a:off x="2688" y="336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499" name="Text Box 336"/>
            <p:cNvSpPr txBox="1">
              <a:spLocks noChangeArrowheads="1"/>
            </p:cNvSpPr>
            <p:nvPr/>
          </p:nvSpPr>
          <p:spPr bwMode="auto">
            <a:xfrm>
              <a:off x="4416" y="336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Covered Entryway</a:t>
              </a:r>
            </a:p>
          </p:txBody>
        </p:sp>
        <p:sp>
          <p:nvSpPr>
            <p:cNvPr id="58500" name="Text Box 337"/>
            <p:cNvSpPr txBox="1">
              <a:spLocks noChangeArrowheads="1"/>
            </p:cNvSpPr>
            <p:nvPr/>
          </p:nvSpPr>
          <p:spPr bwMode="auto">
            <a:xfrm>
              <a:off x="480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1" name="Text Box 338"/>
            <p:cNvSpPr txBox="1">
              <a:spLocks noChangeArrowheads="1"/>
            </p:cNvSpPr>
            <p:nvPr/>
          </p:nvSpPr>
          <p:spPr bwMode="auto">
            <a:xfrm>
              <a:off x="1392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2" name="Text Box 339"/>
            <p:cNvSpPr txBox="1">
              <a:spLocks noChangeArrowheads="1"/>
            </p:cNvSpPr>
            <p:nvPr/>
          </p:nvSpPr>
          <p:spPr bwMode="auto">
            <a:xfrm>
              <a:off x="2256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3" name="Text Box 340"/>
            <p:cNvSpPr txBox="1">
              <a:spLocks noChangeArrowheads="1"/>
            </p:cNvSpPr>
            <p:nvPr/>
          </p:nvSpPr>
          <p:spPr bwMode="auto">
            <a:xfrm>
              <a:off x="3120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4" name="Text Box 341"/>
            <p:cNvSpPr txBox="1">
              <a:spLocks noChangeArrowheads="1"/>
            </p:cNvSpPr>
            <p:nvPr/>
          </p:nvSpPr>
          <p:spPr bwMode="auto">
            <a:xfrm>
              <a:off x="3984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5" name="Text Box 342"/>
            <p:cNvSpPr txBox="1">
              <a:spLocks noChangeArrowheads="1"/>
            </p:cNvSpPr>
            <p:nvPr/>
          </p:nvSpPr>
          <p:spPr bwMode="auto">
            <a:xfrm>
              <a:off x="4848" y="1248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6" name="Text Box 343"/>
            <p:cNvSpPr txBox="1">
              <a:spLocks noChangeArrowheads="1"/>
            </p:cNvSpPr>
            <p:nvPr/>
          </p:nvSpPr>
          <p:spPr bwMode="auto">
            <a:xfrm>
              <a:off x="480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7" name="Text Box 344"/>
            <p:cNvSpPr txBox="1">
              <a:spLocks noChangeArrowheads="1"/>
            </p:cNvSpPr>
            <p:nvPr/>
          </p:nvSpPr>
          <p:spPr bwMode="auto">
            <a:xfrm>
              <a:off x="1392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8" name="Text Box 345"/>
            <p:cNvSpPr txBox="1">
              <a:spLocks noChangeArrowheads="1"/>
            </p:cNvSpPr>
            <p:nvPr/>
          </p:nvSpPr>
          <p:spPr bwMode="auto">
            <a:xfrm>
              <a:off x="2256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09" name="Text Box 346"/>
            <p:cNvSpPr txBox="1">
              <a:spLocks noChangeArrowheads="1"/>
            </p:cNvSpPr>
            <p:nvPr/>
          </p:nvSpPr>
          <p:spPr bwMode="auto">
            <a:xfrm>
              <a:off x="3120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10" name="Text Box 347"/>
            <p:cNvSpPr txBox="1">
              <a:spLocks noChangeArrowheads="1"/>
            </p:cNvSpPr>
            <p:nvPr/>
          </p:nvSpPr>
          <p:spPr bwMode="auto">
            <a:xfrm>
              <a:off x="3984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11" name="Text Box 348"/>
            <p:cNvSpPr txBox="1">
              <a:spLocks noChangeArrowheads="1"/>
            </p:cNvSpPr>
            <p:nvPr/>
          </p:nvSpPr>
          <p:spPr bwMode="auto">
            <a:xfrm>
              <a:off x="4848" y="2736"/>
              <a:ext cx="52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900" b="1" dirty="0">
                  <a:latin typeface="Arial" charset="0"/>
                </a:rPr>
                <a:t>Office Area</a:t>
              </a:r>
            </a:p>
          </p:txBody>
        </p:sp>
        <p:sp>
          <p:nvSpPr>
            <p:cNvPr id="58512" name="Text Box 349"/>
            <p:cNvSpPr txBox="1">
              <a:spLocks noChangeArrowheads="1"/>
            </p:cNvSpPr>
            <p:nvPr/>
          </p:nvSpPr>
          <p:spPr bwMode="auto">
            <a:xfrm>
              <a:off x="5136" y="2016"/>
              <a:ext cx="468" cy="238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D</a:t>
              </a:r>
            </a:p>
          </p:txBody>
        </p:sp>
        <p:sp>
          <p:nvSpPr>
            <p:cNvPr id="58513" name="Text Box 350"/>
            <p:cNvSpPr txBox="1">
              <a:spLocks noChangeArrowheads="1"/>
            </p:cNvSpPr>
            <p:nvPr/>
          </p:nvSpPr>
          <p:spPr bwMode="auto">
            <a:xfrm>
              <a:off x="240" y="2256"/>
              <a:ext cx="462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B</a:t>
              </a:r>
            </a:p>
          </p:txBody>
        </p:sp>
        <p:sp>
          <p:nvSpPr>
            <p:cNvPr id="58514" name="Text Box 351"/>
            <p:cNvSpPr txBox="1">
              <a:spLocks noChangeArrowheads="1"/>
            </p:cNvSpPr>
            <p:nvPr/>
          </p:nvSpPr>
          <p:spPr bwMode="auto">
            <a:xfrm>
              <a:off x="2688" y="144"/>
              <a:ext cx="468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C</a:t>
              </a:r>
            </a:p>
          </p:txBody>
        </p:sp>
        <p:sp>
          <p:nvSpPr>
            <p:cNvPr id="58515" name="Text Box 352"/>
            <p:cNvSpPr txBox="1">
              <a:spLocks noChangeArrowheads="1"/>
            </p:cNvSpPr>
            <p:nvPr/>
          </p:nvSpPr>
          <p:spPr bwMode="auto">
            <a:xfrm>
              <a:off x="2784" y="3936"/>
              <a:ext cx="468" cy="23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/>
                <a:t>Side A</a:t>
              </a:r>
            </a:p>
          </p:txBody>
        </p:sp>
        <p:sp>
          <p:nvSpPr>
            <p:cNvPr id="58516" name="Text Box 353"/>
            <p:cNvSpPr txBox="1">
              <a:spLocks noChangeArrowheads="1"/>
            </p:cNvSpPr>
            <p:nvPr/>
          </p:nvSpPr>
          <p:spPr bwMode="auto">
            <a:xfrm>
              <a:off x="864" y="2976"/>
              <a:ext cx="699" cy="21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1 to 2</a:t>
              </a:r>
            </a:p>
          </p:txBody>
        </p:sp>
        <p:sp>
          <p:nvSpPr>
            <p:cNvPr id="58517" name="Text Box 354"/>
            <p:cNvSpPr txBox="1">
              <a:spLocks noChangeArrowheads="1"/>
            </p:cNvSpPr>
            <p:nvPr/>
          </p:nvSpPr>
          <p:spPr bwMode="auto">
            <a:xfrm>
              <a:off x="4176" y="1008"/>
              <a:ext cx="797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11 to 12</a:t>
              </a:r>
            </a:p>
          </p:txBody>
        </p:sp>
        <p:sp>
          <p:nvSpPr>
            <p:cNvPr id="58518" name="Text Box 355"/>
            <p:cNvSpPr txBox="1">
              <a:spLocks noChangeArrowheads="1"/>
            </p:cNvSpPr>
            <p:nvPr/>
          </p:nvSpPr>
          <p:spPr bwMode="auto">
            <a:xfrm>
              <a:off x="2496" y="1008"/>
              <a:ext cx="74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9 to 10</a:t>
              </a:r>
            </a:p>
          </p:txBody>
        </p:sp>
        <p:sp>
          <p:nvSpPr>
            <p:cNvPr id="58519" name="Text Box 356"/>
            <p:cNvSpPr txBox="1">
              <a:spLocks noChangeArrowheads="1"/>
            </p:cNvSpPr>
            <p:nvPr/>
          </p:nvSpPr>
          <p:spPr bwMode="auto">
            <a:xfrm>
              <a:off x="816" y="1008"/>
              <a:ext cx="698" cy="216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7 to 8</a:t>
              </a:r>
            </a:p>
          </p:txBody>
        </p:sp>
        <p:sp>
          <p:nvSpPr>
            <p:cNvPr id="58520" name="Text Box 357"/>
            <p:cNvSpPr txBox="1">
              <a:spLocks noChangeArrowheads="1"/>
            </p:cNvSpPr>
            <p:nvPr/>
          </p:nvSpPr>
          <p:spPr bwMode="auto">
            <a:xfrm>
              <a:off x="4224" y="2976"/>
              <a:ext cx="699" cy="21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5 to 6</a:t>
              </a:r>
            </a:p>
          </p:txBody>
        </p:sp>
        <p:sp>
          <p:nvSpPr>
            <p:cNvPr id="58521" name="Text Box 358"/>
            <p:cNvSpPr txBox="1">
              <a:spLocks noChangeArrowheads="1"/>
            </p:cNvSpPr>
            <p:nvPr/>
          </p:nvSpPr>
          <p:spPr bwMode="auto">
            <a:xfrm>
              <a:off x="2496" y="2976"/>
              <a:ext cx="698" cy="217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dirty="0"/>
                <a:t>Offices 3 to 4</a:t>
              </a:r>
            </a:p>
          </p:txBody>
        </p:sp>
        <p:sp>
          <p:nvSpPr>
            <p:cNvPr id="58522" name="Text Box 359"/>
            <p:cNvSpPr txBox="1">
              <a:spLocks noChangeArrowheads="1"/>
            </p:cNvSpPr>
            <p:nvPr/>
          </p:nvSpPr>
          <p:spPr bwMode="auto">
            <a:xfrm>
              <a:off x="2928" y="2448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3" name="Text Box 365"/>
            <p:cNvSpPr txBox="1">
              <a:spLocks noChangeArrowheads="1"/>
            </p:cNvSpPr>
            <p:nvPr/>
          </p:nvSpPr>
          <p:spPr bwMode="auto">
            <a:xfrm>
              <a:off x="2640" y="2448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4" name="Text Box 366"/>
            <p:cNvSpPr txBox="1">
              <a:spLocks noChangeArrowheads="1"/>
            </p:cNvSpPr>
            <p:nvPr/>
          </p:nvSpPr>
          <p:spPr bwMode="auto">
            <a:xfrm>
              <a:off x="1248" y="2448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5" name="Text Box 367"/>
            <p:cNvSpPr txBox="1">
              <a:spLocks noChangeArrowheads="1"/>
            </p:cNvSpPr>
            <p:nvPr/>
          </p:nvSpPr>
          <p:spPr bwMode="auto">
            <a:xfrm>
              <a:off x="960" y="2448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6" name="Text Box 368"/>
            <p:cNvSpPr txBox="1">
              <a:spLocks noChangeArrowheads="1"/>
            </p:cNvSpPr>
            <p:nvPr/>
          </p:nvSpPr>
          <p:spPr bwMode="auto">
            <a:xfrm>
              <a:off x="4368" y="2496"/>
              <a:ext cx="3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7" name="Text Box 369"/>
            <p:cNvSpPr txBox="1">
              <a:spLocks noChangeArrowheads="1"/>
            </p:cNvSpPr>
            <p:nvPr/>
          </p:nvSpPr>
          <p:spPr bwMode="auto">
            <a:xfrm>
              <a:off x="4656" y="2496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8" name="Text Box 370"/>
            <p:cNvSpPr txBox="1">
              <a:spLocks noChangeArrowheads="1"/>
            </p:cNvSpPr>
            <p:nvPr/>
          </p:nvSpPr>
          <p:spPr bwMode="auto">
            <a:xfrm>
              <a:off x="1200" y="1632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29" name="Text Box 371"/>
            <p:cNvSpPr txBox="1">
              <a:spLocks noChangeArrowheads="1"/>
            </p:cNvSpPr>
            <p:nvPr/>
          </p:nvSpPr>
          <p:spPr bwMode="auto">
            <a:xfrm>
              <a:off x="960" y="1632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30" name="Text Box 372"/>
            <p:cNvSpPr txBox="1">
              <a:spLocks noChangeArrowheads="1"/>
            </p:cNvSpPr>
            <p:nvPr/>
          </p:nvSpPr>
          <p:spPr bwMode="auto">
            <a:xfrm>
              <a:off x="2928" y="1632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31" name="Text Box 373"/>
            <p:cNvSpPr txBox="1">
              <a:spLocks noChangeArrowheads="1"/>
            </p:cNvSpPr>
            <p:nvPr/>
          </p:nvSpPr>
          <p:spPr bwMode="auto">
            <a:xfrm>
              <a:off x="2592" y="1632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32" name="Text Box 374"/>
            <p:cNvSpPr txBox="1">
              <a:spLocks noChangeArrowheads="1"/>
            </p:cNvSpPr>
            <p:nvPr/>
          </p:nvSpPr>
          <p:spPr bwMode="auto">
            <a:xfrm>
              <a:off x="4656" y="1632"/>
              <a:ext cx="33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  <p:sp>
          <p:nvSpPr>
            <p:cNvPr id="58533" name="Text Box 375"/>
            <p:cNvSpPr txBox="1">
              <a:spLocks noChangeArrowheads="1"/>
            </p:cNvSpPr>
            <p:nvPr/>
          </p:nvSpPr>
          <p:spPr bwMode="auto">
            <a:xfrm>
              <a:off x="4368" y="1632"/>
              <a:ext cx="3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800" b="1" dirty="0">
                  <a:latin typeface="Arial" charset="0"/>
                </a:rPr>
                <a:t>Attic Hatch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DC698EA5-84FC-4F1B-A548-18408AC139D7}" type="slidenum">
              <a:rPr lang="en-US"/>
              <a:pPr>
                <a:defRPr/>
              </a:pPr>
              <a:t>95</a:t>
            </a:fld>
            <a:endParaRPr lang="en-US" dirty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OFFICE COMPLEX-- </a:t>
            </a:r>
            <a:br>
              <a:rPr lang="en-US" sz="4400" dirty="0" smtClean="0"/>
            </a:br>
            <a:r>
              <a:rPr lang="en-US" sz="4400" dirty="0" smtClean="0"/>
              <a:t> 1st ITERATION</a:t>
            </a:r>
          </a:p>
        </p:txBody>
      </p:sp>
      <p:graphicFrame>
        <p:nvGraphicFramePr>
          <p:cNvPr id="2050" name="Object 4" descr="This is a picture of the burn time clock showing 5 minutes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3317019364"/>
              </p:ext>
            </p:extLst>
          </p:nvPr>
        </p:nvGraphicFramePr>
        <p:xfrm>
          <a:off x="1371600" y="3886200"/>
          <a:ext cx="64008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hart" r:id="rId3" imgW="5829300" imgH="1047902" progId="MSGraph.Chart.8">
                  <p:embed/>
                </p:oleObj>
              </mc:Choice>
              <mc:Fallback>
                <p:oleObj name="Chart" r:id="rId3" imgW="5829300" imgH="1047902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86200"/>
                        <a:ext cx="6400800" cy="1150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667500" y="3538538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Slide 7-</a:t>
            </a:r>
            <a:fld id="{87BDDADB-7EB0-4C78-87CA-C7F9DC122714}" type="slidenum">
              <a:rPr lang="en-US"/>
              <a:pPr>
                <a:defRPr/>
              </a:pPr>
              <a:t>96</a:t>
            </a:fld>
            <a:endParaRPr lang="en-US" dirty="0"/>
          </a:p>
        </p:txBody>
      </p:sp>
      <p:pic>
        <p:nvPicPr>
          <p:cNvPr id="3076" name="Picture 2" descr="This is a picture of the front of the same office complex on fire for 5 minu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4495800" y="4572000"/>
            <a:ext cx="7207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Side A</a:t>
            </a:r>
          </a:p>
        </p:txBody>
      </p:sp>
      <p:graphicFrame>
        <p:nvGraphicFramePr>
          <p:cNvPr id="3074" name="Object 2048" descr="This is a picture of the burn time clock showing 5 minutes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189863"/>
              </p:ext>
            </p:extLst>
          </p:nvPr>
        </p:nvGraphicFramePr>
        <p:xfrm>
          <a:off x="1752600" y="5715000"/>
          <a:ext cx="5821363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Chart" r:id="rId4" imgW="5829300" imgH="1047902" progId="MSGraph.Chart.8">
                  <p:embed/>
                </p:oleObj>
              </mc:Choice>
              <mc:Fallback>
                <p:oleObj name="Chart" r:id="rId4" imgW="5829300" imgH="1047902" progId="MSGraph.Chart.8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715000"/>
                        <a:ext cx="5821363" cy="10525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454775" y="5372100"/>
            <a:ext cx="1089025" cy="3429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/>
              <a:t>Message #1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</TotalTime>
  <Words>1285</Words>
  <Application>Microsoft Office PowerPoint</Application>
  <PresentationFormat>On-screen Show (4:3)</PresentationFormat>
  <Paragraphs>699</Paragraphs>
  <Slides>55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Custom Design</vt:lpstr>
      <vt:lpstr>Chart</vt:lpstr>
      <vt:lpstr>OFFICE COMPLEX WALKAROUND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 1st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  2nd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  2nd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 3rd ITERATION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3rd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4th 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OFFICE COMPLEX--  4th ITERATION (cont'd)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Complex</dc:title>
  <dc:creator>Phil </dc:creator>
  <cp:lastModifiedBy>jvanover</cp:lastModifiedBy>
  <cp:revision>58</cp:revision>
  <cp:lastPrinted>2013-02-21T16:39:22Z</cp:lastPrinted>
  <dcterms:created xsi:type="dcterms:W3CDTF">2009-04-07T17:55:32Z</dcterms:created>
  <dcterms:modified xsi:type="dcterms:W3CDTF">2013-02-21T16:42:27Z</dcterms:modified>
</cp:coreProperties>
</file>